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352" y="-112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905376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/>
            </a:lvl1pPr>
          </a:lstStyle>
          <a:p>
            <a:r>
              <a:t>–Johnny Appleseed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r>
              <a:t>“Type a quote here.” 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xmlns:p14="http://schemas.microsoft.com/office/powerpoint/2010/main"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/>
        </p:nvSpPr>
        <p:spPr>
          <a:xfrm>
            <a:off x="3650369" y="374650"/>
            <a:ext cx="5704062" cy="647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Being a Jack Eddy Fellow</a:t>
            </a:r>
          </a:p>
        </p:txBody>
      </p:sp>
      <p:sp>
        <p:nvSpPr>
          <p:cNvPr id="120" name="Shape 120"/>
          <p:cNvSpPr/>
          <p:nvPr/>
        </p:nvSpPr>
        <p:spPr>
          <a:xfrm>
            <a:off x="1855548" y="1021236"/>
            <a:ext cx="9293704" cy="736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100" b="1">
                <a:solidFill>
                  <a:schemeClr val="accent1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Meng Jin (Class of 2014)</a:t>
            </a:r>
          </a:p>
          <a:p>
            <a:pPr>
              <a:defRPr sz="2100" b="1" i="1">
                <a:solidFill>
                  <a:schemeClr val="accent1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Host by Dr. Karel Schrijver at Lockheed Martin Solar &amp; Astrophysics Lab</a:t>
            </a:r>
          </a:p>
        </p:txBody>
      </p:sp>
      <p:sp>
        <p:nvSpPr>
          <p:cNvPr id="121" name="Shape 121"/>
          <p:cNvSpPr/>
          <p:nvPr/>
        </p:nvSpPr>
        <p:spPr>
          <a:xfrm>
            <a:off x="823565" y="2527299"/>
            <a:ext cx="5287070" cy="1206501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24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Support from</a:t>
            </a:r>
          </a:p>
          <a:p>
            <a:pPr>
              <a:defRPr sz="2400" b="1">
                <a:solidFill>
                  <a:schemeClr val="accent3">
                    <a:satOff val="18648"/>
                    <a:lumOff val="5971"/>
                  </a:schemeClr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NASA Living with a Star Program</a:t>
            </a:r>
          </a:p>
          <a:p>
            <a:pPr>
              <a:defRPr sz="2400" b="1">
                <a:solidFill>
                  <a:schemeClr val="accent3">
                    <a:satOff val="18648"/>
                    <a:lumOff val="5971"/>
                  </a:schemeClr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UCAR VSP Program </a:t>
            </a:r>
          </a:p>
        </p:txBody>
      </p:sp>
      <p:sp>
        <p:nvSpPr>
          <p:cNvPr id="122" name="Shape 122"/>
          <p:cNvSpPr/>
          <p:nvPr/>
        </p:nvSpPr>
        <p:spPr>
          <a:xfrm>
            <a:off x="836067" y="3930649"/>
            <a:ext cx="5262067" cy="1206501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24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Mentoring from </a:t>
            </a:r>
            <a:r>
              <a:rPr i="1">
                <a:solidFill>
                  <a:schemeClr val="accent3">
                    <a:satOff val="18648"/>
                    <a:lumOff val="5971"/>
                  </a:schemeClr>
                </a:solidFill>
              </a:rPr>
              <a:t>Dr. Schrijver</a:t>
            </a:r>
            <a:r>
              <a:t> </a:t>
            </a:r>
          </a:p>
          <a:p>
            <a:pPr>
              <a:defRPr sz="24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(with his insights in solar and heliophysics)</a:t>
            </a:r>
          </a:p>
        </p:txBody>
      </p:sp>
      <p:sp>
        <p:nvSpPr>
          <p:cNvPr id="123" name="Shape 123"/>
          <p:cNvSpPr/>
          <p:nvPr/>
        </p:nvSpPr>
        <p:spPr>
          <a:xfrm>
            <a:off x="848766" y="5343524"/>
            <a:ext cx="5236669" cy="838201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24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Invaluable Discussions and Inputs </a:t>
            </a:r>
          </a:p>
          <a:p>
            <a:pPr>
              <a:defRPr sz="24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from </a:t>
            </a:r>
            <a:r>
              <a:rPr>
                <a:solidFill>
                  <a:schemeClr val="accent3">
                    <a:satOff val="18648"/>
                    <a:lumOff val="5971"/>
                  </a:schemeClr>
                </a:solidFill>
              </a:rPr>
              <a:t>Colleagues at LMSAL</a:t>
            </a:r>
          </a:p>
        </p:txBody>
      </p:sp>
      <p:sp>
        <p:nvSpPr>
          <p:cNvPr id="124" name="Shape 124"/>
          <p:cNvSpPr/>
          <p:nvPr/>
        </p:nvSpPr>
        <p:spPr>
          <a:xfrm>
            <a:off x="869652" y="6388099"/>
            <a:ext cx="5236668" cy="838201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2400" b="1">
                <a:solidFill>
                  <a:schemeClr val="accent3">
                    <a:satOff val="18648"/>
                    <a:lumOff val="5971"/>
                  </a:schemeClr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Scientific Collaborations</a:t>
            </a:r>
          </a:p>
          <a:p>
            <a:pPr>
              <a:defRPr sz="24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within the Community </a:t>
            </a:r>
          </a:p>
        </p:txBody>
      </p:sp>
      <p:sp>
        <p:nvSpPr>
          <p:cNvPr id="125" name="Shape 125"/>
          <p:cNvSpPr/>
          <p:nvPr/>
        </p:nvSpPr>
        <p:spPr>
          <a:xfrm>
            <a:off x="540940" y="2036787"/>
            <a:ext cx="5852320" cy="5680026"/>
          </a:xfrm>
          <a:prstGeom prst="roundRect">
            <a:avLst>
              <a:gd name="adj" fmla="val 15455"/>
            </a:avLst>
          </a:prstGeom>
          <a:ln w="63500">
            <a:solidFill>
              <a:srgbClr val="000000"/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6" name="Shape 126"/>
          <p:cNvSpPr/>
          <p:nvPr/>
        </p:nvSpPr>
        <p:spPr>
          <a:xfrm>
            <a:off x="7744866" y="3501677"/>
            <a:ext cx="4534273" cy="469901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24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Submitted </a:t>
            </a:r>
            <a:r>
              <a:rPr>
                <a:solidFill>
                  <a:schemeClr val="accent5"/>
                </a:solidFill>
              </a:rPr>
              <a:t>1</a:t>
            </a:r>
            <a:r>
              <a:t> Journal Paper</a:t>
            </a:r>
          </a:p>
        </p:txBody>
      </p:sp>
      <p:sp>
        <p:nvSpPr>
          <p:cNvPr id="127" name="Shape 127"/>
          <p:cNvSpPr/>
          <p:nvPr/>
        </p:nvSpPr>
        <p:spPr>
          <a:xfrm>
            <a:off x="7760493" y="4098577"/>
            <a:ext cx="4534273" cy="469901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24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Collaborating on </a:t>
            </a:r>
            <a:r>
              <a:rPr>
                <a:solidFill>
                  <a:schemeClr val="accent5"/>
                </a:solidFill>
              </a:rPr>
              <a:t>3 </a:t>
            </a:r>
            <a:r>
              <a:t>Proposals</a:t>
            </a:r>
          </a:p>
        </p:txBody>
      </p:sp>
      <p:sp>
        <p:nvSpPr>
          <p:cNvPr id="128" name="Shape 128"/>
          <p:cNvSpPr/>
          <p:nvPr/>
        </p:nvSpPr>
        <p:spPr>
          <a:xfrm>
            <a:off x="7757565" y="4695477"/>
            <a:ext cx="4540129" cy="469901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24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solidFill>
                  <a:schemeClr val="accent5"/>
                </a:solidFill>
              </a:rPr>
              <a:t>5</a:t>
            </a:r>
            <a:r>
              <a:t> Conference talks/posters</a:t>
            </a:r>
          </a:p>
        </p:txBody>
      </p:sp>
      <p:sp>
        <p:nvSpPr>
          <p:cNvPr id="129" name="Shape 129"/>
          <p:cNvSpPr/>
          <p:nvPr/>
        </p:nvSpPr>
        <p:spPr>
          <a:xfrm>
            <a:off x="7744866" y="5292377"/>
            <a:ext cx="4534273" cy="469901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24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Serving the community</a:t>
            </a:r>
          </a:p>
        </p:txBody>
      </p:sp>
      <p:sp>
        <p:nvSpPr>
          <p:cNvPr id="130" name="Shape 130"/>
          <p:cNvSpPr/>
          <p:nvPr/>
        </p:nvSpPr>
        <p:spPr>
          <a:xfrm>
            <a:off x="6528668" y="4293468"/>
            <a:ext cx="785664" cy="785664"/>
          </a:xfrm>
          <a:prstGeom prst="rightArrow">
            <a:avLst>
              <a:gd name="adj1" fmla="val 32000"/>
              <a:gd name="adj2" fmla="val 54510"/>
            </a:avLst>
          </a:prstGeom>
          <a:blipFill>
            <a:blip r:embed="rId2"/>
          </a:blip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1" name="Shape 131"/>
          <p:cNvSpPr/>
          <p:nvPr/>
        </p:nvSpPr>
        <p:spPr>
          <a:xfrm>
            <a:off x="7449740" y="3342431"/>
            <a:ext cx="5020470" cy="2687738"/>
          </a:xfrm>
          <a:prstGeom prst="roundRect">
            <a:avLst>
              <a:gd name="adj" fmla="val 7088"/>
            </a:avLst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32" name="Shape 132"/>
          <p:cNvSpPr/>
          <p:nvPr/>
        </p:nvSpPr>
        <p:spPr>
          <a:xfrm>
            <a:off x="1240574" y="8007349"/>
            <a:ext cx="10523651" cy="1206501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2400" b="1" i="1">
                <a:solidFill>
                  <a:schemeClr val="accent3">
                    <a:satOff val="18648"/>
                    <a:lumOff val="5971"/>
                  </a:schemeClr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The experience of being a Jack Eddy fellow has tremendously broaden my horizons of heliophysics and is helping me to become an independent researcher in this fascinating field.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</Words>
  <Application>Microsoft Macintosh PowerPoint</Application>
  <PresentationFormat>自定义</PresentationFormat>
  <Paragraphs>17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White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Meng Jin</cp:lastModifiedBy>
  <cp:revision>1</cp:revision>
  <dcterms:modified xsi:type="dcterms:W3CDTF">2015-12-14T08:41:33Z</dcterms:modified>
</cp:coreProperties>
</file>