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89" autoAdjust="0"/>
  </p:normalViewPr>
  <p:slideViewPr>
    <p:cSldViewPr snapToGrid="0" snapToObjects="1">
      <p:cViewPr>
        <p:scale>
          <a:sx n="165" d="100"/>
          <a:sy n="165" d="100"/>
        </p:scale>
        <p:origin x="-14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5" y="366713"/>
            <a:ext cx="4476751" cy="7800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0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144A9-5E7F-F044-B9BF-AD90EEE9361E}" type="datetimeFigureOut">
              <a:rPr lang="en-US" smtClean="0"/>
              <a:t>12/13/15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9D5F-C13E-9449-87C7-9A8F13EB25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416" y="-9991"/>
            <a:ext cx="9149416" cy="689266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3294031" y="141422"/>
            <a:ext cx="5601912" cy="6503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</a:rPr>
              <a:t>lwstrt.gsfc.nasa.gov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1701800" y="2781300"/>
            <a:ext cx="292100" cy="20891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9300" y="3549650"/>
            <a:ext cx="2082800" cy="5778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LWS TRT research elements  </a:t>
            </a: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50800" y="5607050"/>
            <a:ext cx="2241550" cy="1263650"/>
          </a:xfrm>
          <a:prstGeom prst="donut">
            <a:avLst>
              <a:gd name="adj" fmla="val 1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3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67739" y="3803652"/>
            <a:ext cx="1049863" cy="266701"/>
          </a:xfrm>
          <a:prstGeom prst="donut">
            <a:avLst>
              <a:gd name="adj" fmla="val 332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93796" y="1075269"/>
            <a:ext cx="7763933" cy="5782733"/>
            <a:chOff x="895347" y="1433690"/>
            <a:chExt cx="5822950" cy="7710311"/>
          </a:xfrm>
        </p:grpSpPr>
        <p:grpSp>
          <p:nvGrpSpPr>
            <p:cNvPr id="3" name="Group 2"/>
            <p:cNvGrpSpPr/>
            <p:nvPr/>
          </p:nvGrpSpPr>
          <p:grpSpPr>
            <a:xfrm>
              <a:off x="895347" y="1433690"/>
              <a:ext cx="5822950" cy="7710311"/>
              <a:chOff x="1565211" y="2057402"/>
              <a:chExt cx="7397318" cy="44682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b="34846"/>
              <a:stretch/>
            </p:blipFill>
            <p:spPr>
              <a:xfrm>
                <a:off x="1565211" y="2057402"/>
                <a:ext cx="7397318" cy="4468284"/>
              </a:xfrm>
              <a:prstGeom prst="rect">
                <a:avLst/>
              </a:prstGeom>
              <a:ln w="12700" cmpd="sng">
                <a:solidFill>
                  <a:srgbClr val="0000FF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Donut 5"/>
              <p:cNvSpPr/>
              <p:nvPr/>
            </p:nvSpPr>
            <p:spPr>
              <a:xfrm>
                <a:off x="1605545" y="4551794"/>
                <a:ext cx="879292" cy="227644"/>
              </a:xfrm>
              <a:prstGeom prst="donut">
                <a:avLst>
                  <a:gd name="adj" fmla="val 332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Donut 6"/>
            <p:cNvSpPr/>
            <p:nvPr/>
          </p:nvSpPr>
          <p:spPr>
            <a:xfrm>
              <a:off x="2298694" y="5463817"/>
              <a:ext cx="2940050" cy="474135"/>
            </a:xfrm>
            <a:prstGeom prst="donut">
              <a:avLst>
                <a:gd name="adj" fmla="val 777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4" idx="5"/>
            <a:endCxn id="6" idx="1"/>
          </p:cNvCxnSpPr>
          <p:nvPr/>
        </p:nvCxnSpPr>
        <p:spPr>
          <a:xfrm>
            <a:off x="963853" y="4031295"/>
            <a:ext cx="407428" cy="315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4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67739" y="3803652"/>
            <a:ext cx="1049863" cy="266701"/>
          </a:xfrm>
          <a:prstGeom prst="donut">
            <a:avLst>
              <a:gd name="adj" fmla="val 332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3796" y="1075269"/>
            <a:ext cx="7763933" cy="5782733"/>
            <a:chOff x="895347" y="1433690"/>
            <a:chExt cx="5822950" cy="7710311"/>
          </a:xfrm>
        </p:grpSpPr>
        <p:grpSp>
          <p:nvGrpSpPr>
            <p:cNvPr id="3" name="Group 2"/>
            <p:cNvGrpSpPr/>
            <p:nvPr/>
          </p:nvGrpSpPr>
          <p:grpSpPr>
            <a:xfrm>
              <a:off x="895347" y="1433690"/>
              <a:ext cx="5822950" cy="7710311"/>
              <a:chOff x="1565211" y="2057402"/>
              <a:chExt cx="7397318" cy="446828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b="34846"/>
              <a:stretch/>
            </p:blipFill>
            <p:spPr>
              <a:xfrm>
                <a:off x="1565211" y="2057402"/>
                <a:ext cx="7397318" cy="4468284"/>
              </a:xfrm>
              <a:prstGeom prst="rect">
                <a:avLst/>
              </a:prstGeom>
              <a:ln w="12700" cmpd="sng">
                <a:solidFill>
                  <a:srgbClr val="0000FF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Donut 5"/>
              <p:cNvSpPr/>
              <p:nvPr/>
            </p:nvSpPr>
            <p:spPr>
              <a:xfrm>
                <a:off x="1605545" y="4551794"/>
                <a:ext cx="879292" cy="227643"/>
              </a:xfrm>
              <a:prstGeom prst="donut">
                <a:avLst>
                  <a:gd name="adj" fmla="val 332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Donut 6"/>
            <p:cNvSpPr/>
            <p:nvPr/>
          </p:nvSpPr>
          <p:spPr>
            <a:xfrm>
              <a:off x="2298694" y="5463817"/>
              <a:ext cx="2940050" cy="474135"/>
            </a:xfrm>
            <a:prstGeom prst="donut">
              <a:avLst>
                <a:gd name="adj" fmla="val 957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4" idx="5"/>
            <a:endCxn id="6" idx="1"/>
          </p:cNvCxnSpPr>
          <p:nvPr/>
        </p:nvCxnSpPr>
        <p:spPr>
          <a:xfrm>
            <a:off x="963853" y="4031295"/>
            <a:ext cx="407428" cy="315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93" y="792164"/>
            <a:ext cx="5515192" cy="539115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819204" y="2355452"/>
            <a:ext cx="5307397" cy="4483499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Explosion 1 10"/>
          <p:cNvSpPr/>
          <p:nvPr/>
        </p:nvSpPr>
        <p:spPr>
          <a:xfrm>
            <a:off x="5143500" y="1225550"/>
            <a:ext cx="2578100" cy="106680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Selected project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67739" y="3803652"/>
            <a:ext cx="1049863" cy="266701"/>
          </a:xfrm>
          <a:prstGeom prst="donut">
            <a:avLst>
              <a:gd name="adj" fmla="val 332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8390" y="1055258"/>
            <a:ext cx="7763933" cy="5782733"/>
            <a:chOff x="1565211" y="2045508"/>
            <a:chExt cx="7397318" cy="4468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34846"/>
            <a:stretch/>
          </p:blipFill>
          <p:spPr>
            <a:xfrm>
              <a:off x="1565211" y="2045508"/>
              <a:ext cx="7397318" cy="4468284"/>
            </a:xfrm>
            <a:prstGeom prst="rect">
              <a:avLst/>
            </a:prstGeom>
            <a:ln w="12700" cmpd="sng">
              <a:solidFill>
                <a:srgbClr val="0000F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Donut 5"/>
            <p:cNvSpPr/>
            <p:nvPr/>
          </p:nvSpPr>
          <p:spPr>
            <a:xfrm>
              <a:off x="1605545" y="4551794"/>
              <a:ext cx="879292" cy="227644"/>
            </a:xfrm>
            <a:prstGeom prst="donut">
              <a:avLst>
                <a:gd name="adj" fmla="val 332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4" idx="5"/>
            <a:endCxn id="6" idx="1"/>
          </p:cNvCxnSpPr>
          <p:nvPr/>
        </p:nvCxnSpPr>
        <p:spPr>
          <a:xfrm>
            <a:off x="963853" y="4031296"/>
            <a:ext cx="362021" cy="310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3146077" y="3555999"/>
            <a:ext cx="372530" cy="900545"/>
          </a:xfrm>
          <a:prstGeom prst="donut">
            <a:avLst>
              <a:gd name="adj" fmla="val 37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283" y="2361811"/>
            <a:ext cx="3639574" cy="1384995"/>
          </a:xfrm>
          <a:prstGeom prst="rect">
            <a:avLst/>
          </a:prstGeom>
          <a:solidFill>
            <a:srgbClr val="3366FF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LWS TRT is a program </a:t>
            </a:r>
            <a:r>
              <a:rPr lang="en-US" sz="2800" dirty="0">
                <a:solidFill>
                  <a:srgbClr val="F2F2F2"/>
                </a:solidFill>
              </a:rPr>
              <a:t>by the </a:t>
            </a:r>
            <a:r>
              <a:rPr lang="en-US" sz="2800" dirty="0" smtClean="0">
                <a:solidFill>
                  <a:srgbClr val="F2F2F2"/>
                </a:solidFill>
              </a:rPr>
              <a:t>Community, </a:t>
            </a:r>
            <a:br>
              <a:rPr lang="en-US" sz="2800" dirty="0" smtClean="0">
                <a:solidFill>
                  <a:srgbClr val="F2F2F2"/>
                </a:solidFill>
              </a:rPr>
            </a:br>
            <a:r>
              <a:rPr lang="en-US" sz="2800" dirty="0" smtClean="0">
                <a:solidFill>
                  <a:srgbClr val="F2F2F2"/>
                </a:solidFill>
              </a:rPr>
              <a:t>for </a:t>
            </a:r>
            <a:r>
              <a:rPr lang="en-US" sz="2800" dirty="0" smtClean="0">
                <a:solidFill>
                  <a:srgbClr val="F2F2F2"/>
                </a:solidFill>
              </a:rPr>
              <a:t>the </a:t>
            </a:r>
            <a:r>
              <a:rPr lang="en-US" sz="2800" dirty="0" smtClean="0">
                <a:solidFill>
                  <a:srgbClr val="F2F2F2"/>
                </a:solidFill>
              </a:rPr>
              <a:t>Community!</a:t>
            </a:r>
            <a:endParaRPr lang="en-US" sz="2800" dirty="0">
              <a:solidFill>
                <a:srgbClr val="F2F2F2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817091" y="3746806"/>
            <a:ext cx="2893979" cy="2633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nut 14"/>
          <p:cNvSpPr/>
          <p:nvPr/>
        </p:nvSpPr>
        <p:spPr>
          <a:xfrm>
            <a:off x="1223879" y="1888001"/>
            <a:ext cx="1512711" cy="266701"/>
          </a:xfrm>
          <a:prstGeom prst="donut">
            <a:avLst>
              <a:gd name="adj" fmla="val 3328"/>
            </a:avLst>
          </a:prstGeom>
          <a:ln>
            <a:solidFill>
              <a:srgbClr val="4F81BD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endCxn id="15" idx="6"/>
          </p:cNvCxnSpPr>
          <p:nvPr/>
        </p:nvCxnSpPr>
        <p:spPr>
          <a:xfrm flipH="1" flipV="1">
            <a:off x="2736590" y="2021352"/>
            <a:ext cx="1139299" cy="325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0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90309" y="5168895"/>
            <a:ext cx="2144888" cy="520703"/>
          </a:xfrm>
          <a:prstGeom prst="donut">
            <a:avLst>
              <a:gd name="adj" fmla="val 33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52400"/>
            <a:ext cx="6121400" cy="46736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57" r="25854"/>
          <a:stretch/>
        </p:blipFill>
        <p:spPr>
          <a:xfrm>
            <a:off x="3191927" y="1587508"/>
            <a:ext cx="5774267" cy="5202756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489200" y="2700867"/>
            <a:ext cx="9228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7091" y="4399428"/>
            <a:ext cx="2270606" cy="1384995"/>
          </a:xfrm>
          <a:prstGeom prst="rect">
            <a:avLst/>
          </a:prstGeom>
          <a:solidFill>
            <a:srgbClr val="3366FF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2F2F2"/>
                </a:solidFill>
              </a:rPr>
              <a:t>Instruction or prompt @ every step</a:t>
            </a:r>
            <a:endParaRPr lang="en-US" sz="2800" dirty="0">
              <a:solidFill>
                <a:srgbClr val="F2F2F2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7042727" y="3856182"/>
            <a:ext cx="719667" cy="5432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1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5078"/>
          <a:stretch/>
        </p:blipFill>
        <p:spPr>
          <a:xfrm>
            <a:off x="225786" y="279402"/>
            <a:ext cx="6937015" cy="3073399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437321" y="1834425"/>
            <a:ext cx="6919277" cy="4747013"/>
            <a:chOff x="1437321" y="1834425"/>
            <a:chExt cx="6919277" cy="4747013"/>
          </a:xfrm>
        </p:grpSpPr>
        <p:grpSp>
          <p:nvGrpSpPr>
            <p:cNvPr id="19" name="Group 18"/>
            <p:cNvGrpSpPr/>
            <p:nvPr/>
          </p:nvGrpSpPr>
          <p:grpSpPr>
            <a:xfrm>
              <a:off x="1437321" y="1834425"/>
              <a:ext cx="6919277" cy="4747013"/>
              <a:chOff x="980121" y="1854360"/>
              <a:chExt cx="6919277" cy="474701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r="2273"/>
              <a:stretch/>
            </p:blipFill>
            <p:spPr>
              <a:xfrm>
                <a:off x="980122" y="3945467"/>
                <a:ext cx="6910809" cy="2655906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b="49514"/>
              <a:stretch/>
            </p:blipFill>
            <p:spPr>
              <a:xfrm>
                <a:off x="980121" y="1854360"/>
                <a:ext cx="6919277" cy="252502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" name="Donut 6"/>
            <p:cNvSpPr/>
            <p:nvPr/>
          </p:nvSpPr>
          <p:spPr>
            <a:xfrm>
              <a:off x="7490199" y="4199465"/>
              <a:ext cx="763201" cy="245665"/>
            </a:xfrm>
            <a:prstGeom prst="donut">
              <a:avLst>
                <a:gd name="adj" fmla="val 360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39948" y="4853793"/>
              <a:ext cx="1945715" cy="369332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View, Edit, Delete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2" idx="0"/>
              <a:endCxn id="7" idx="3"/>
            </p:cNvCxnSpPr>
            <p:nvPr/>
          </p:nvCxnSpPr>
          <p:spPr>
            <a:xfrm flipV="1">
              <a:off x="7212806" y="4409153"/>
              <a:ext cx="389161" cy="444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Explosion 1 20"/>
          <p:cNvSpPr/>
          <p:nvPr/>
        </p:nvSpPr>
        <p:spPr>
          <a:xfrm>
            <a:off x="4322233" y="990600"/>
            <a:ext cx="2578100" cy="130175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roject info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361" y="3719326"/>
            <a:ext cx="90824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ADS </a:t>
            </a:r>
            <a:r>
              <a:rPr lang="en-US" dirty="0" err="1" smtClean="0">
                <a:solidFill>
                  <a:schemeClr val="bg1"/>
                </a:solidFill>
              </a:rPr>
              <a:t>BibTeX</a:t>
            </a:r>
            <a:r>
              <a:rPr lang="en-US" dirty="0" smtClean="0">
                <a:solidFill>
                  <a:schemeClr val="bg1"/>
                </a:solidFill>
              </a:rPr>
              <a:t> output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1195604" y="4180991"/>
            <a:ext cx="459244" cy="4616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6431" y="5034185"/>
            <a:ext cx="1828477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6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Single or small number of pubs or presentations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425153" y="4725941"/>
            <a:ext cx="311278" cy="323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1724121" y="5495850"/>
            <a:ext cx="2012310" cy="884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1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" r="926"/>
          <a:stretch/>
        </p:blipFill>
        <p:spPr>
          <a:xfrm>
            <a:off x="181649" y="41276"/>
            <a:ext cx="5229720" cy="4384674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1255954" y="3858298"/>
            <a:ext cx="6188363" cy="2916000"/>
            <a:chOff x="1255954" y="3835977"/>
            <a:chExt cx="6188363" cy="291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3050" y="3835977"/>
              <a:ext cx="5901267" cy="2907723"/>
            </a:xfrm>
            <a:prstGeom prst="rect">
              <a:avLst/>
            </a:prstGeom>
            <a:ln>
              <a:solidFill>
                <a:srgbClr val="0000F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Donut 7"/>
            <p:cNvSpPr/>
            <p:nvPr/>
          </p:nvSpPr>
          <p:spPr>
            <a:xfrm>
              <a:off x="1255954" y="5850466"/>
              <a:ext cx="6110048" cy="901511"/>
            </a:xfrm>
            <a:prstGeom prst="donut">
              <a:avLst>
                <a:gd name="adj" fmla="val 256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7561" y="266700"/>
            <a:ext cx="5048169" cy="4267200"/>
            <a:chOff x="3761318" y="266700"/>
            <a:chExt cx="5048169" cy="4267200"/>
          </a:xfrm>
        </p:grpSpPr>
        <p:grpSp>
          <p:nvGrpSpPr>
            <p:cNvPr id="5" name="Group 4"/>
            <p:cNvGrpSpPr/>
            <p:nvPr/>
          </p:nvGrpSpPr>
          <p:grpSpPr>
            <a:xfrm>
              <a:off x="3761318" y="266700"/>
              <a:ext cx="5048169" cy="4210050"/>
              <a:chOff x="3761318" y="266700"/>
              <a:chExt cx="5048169" cy="42100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/>
              <a:srcRect b="29619"/>
              <a:stretch/>
            </p:blipFill>
            <p:spPr>
              <a:xfrm>
                <a:off x="3810731" y="266700"/>
                <a:ext cx="4998756" cy="421005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Donut 5"/>
              <p:cNvSpPr/>
              <p:nvPr/>
            </p:nvSpPr>
            <p:spPr>
              <a:xfrm>
                <a:off x="3761318" y="3250904"/>
                <a:ext cx="5020733" cy="349836"/>
              </a:xfrm>
              <a:prstGeom prst="donut">
                <a:avLst>
                  <a:gd name="adj" fmla="val 3328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Donut 8"/>
            <p:cNvSpPr/>
            <p:nvPr/>
          </p:nvSpPr>
          <p:spPr>
            <a:xfrm>
              <a:off x="7797801" y="3956050"/>
              <a:ext cx="946150" cy="577850"/>
            </a:xfrm>
            <a:prstGeom prst="donut">
              <a:avLst>
                <a:gd name="adj" fmla="val 219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27600" y="5200433"/>
            <a:ext cx="2870201" cy="923330"/>
          </a:xfrm>
          <a:prstGeom prst="rect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 info </a:t>
            </a:r>
            <a:r>
              <a:rPr lang="en-US" b="1" dirty="0" smtClean="0">
                <a:solidFill>
                  <a:schemeClr val="bg1"/>
                </a:solidFill>
              </a:rPr>
              <a:t>saved only </a:t>
            </a:r>
            <a:r>
              <a:rPr lang="en-US" dirty="0" smtClean="0">
                <a:solidFill>
                  <a:schemeClr val="bg1"/>
                </a:solidFill>
              </a:rPr>
              <a:t>upon confirmation by cognizant PI / Team Lead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93758" y="973668"/>
            <a:ext cx="1870363" cy="2125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>
            <a:off x="227831" y="738908"/>
            <a:ext cx="595744" cy="315577"/>
          </a:xfrm>
          <a:prstGeom prst="donut">
            <a:avLst>
              <a:gd name="adj" fmla="val 21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2" y="1297710"/>
            <a:ext cx="8229600" cy="1143000"/>
          </a:xfrm>
        </p:spPr>
        <p:txBody>
          <a:bodyPr/>
          <a:lstStyle/>
          <a:p>
            <a:r>
              <a:rPr lang="en-US" dirty="0" smtClean="0"/>
              <a:t>Send:  feedback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79" y="2118975"/>
            <a:ext cx="8229600" cy="95211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To:  </a:t>
            </a:r>
            <a:r>
              <a:rPr lang="en-US" sz="4400" dirty="0" err="1" smtClean="0"/>
              <a:t>shing.f.fung@nasa.gov</a:t>
            </a: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182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62</Words>
  <Application>Microsoft Macintosh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Send:  feedback &amp; questions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http://lwstrt.gsfc.nasa.gov</dc:title>
  <dc:creator>Shing Fung</dc:creator>
  <cp:lastModifiedBy>Shing Fung</cp:lastModifiedBy>
  <cp:revision>68</cp:revision>
  <cp:lastPrinted>2015-12-08T17:35:56Z</cp:lastPrinted>
  <dcterms:created xsi:type="dcterms:W3CDTF">2015-12-05T20:06:40Z</dcterms:created>
  <dcterms:modified xsi:type="dcterms:W3CDTF">2015-12-14T08:51:46Z</dcterms:modified>
</cp:coreProperties>
</file>