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34" autoAdjust="0"/>
  </p:normalViewPr>
  <p:slideViewPr>
    <p:cSldViewPr snapToGrid="0" snapToObjects="1">
      <p:cViewPr varScale="1">
        <p:scale>
          <a:sx n="76" d="100"/>
          <a:sy n="76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E228-2E5D-D34C-B680-B91C6C89DDDC}" type="datetimeFigureOut">
              <a:rPr lang="en-US" smtClean="0"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3231-4D28-F942-99E5-FC7101DE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0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E228-2E5D-D34C-B680-B91C6C89DDDC}" type="datetimeFigureOut">
              <a:rPr lang="en-US" smtClean="0"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3231-4D28-F942-99E5-FC7101DE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1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E228-2E5D-D34C-B680-B91C6C89DDDC}" type="datetimeFigureOut">
              <a:rPr lang="en-US" smtClean="0"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3231-4D28-F942-99E5-FC7101DE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9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E228-2E5D-D34C-B680-B91C6C89DDDC}" type="datetimeFigureOut">
              <a:rPr lang="en-US" smtClean="0"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3231-4D28-F942-99E5-FC7101DE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E228-2E5D-D34C-B680-B91C6C89DDDC}" type="datetimeFigureOut">
              <a:rPr lang="en-US" smtClean="0"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3231-4D28-F942-99E5-FC7101DE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1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E228-2E5D-D34C-B680-B91C6C89DDDC}" type="datetimeFigureOut">
              <a:rPr lang="en-US" smtClean="0"/>
              <a:t>12/4/15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3231-4D28-F942-99E5-FC7101DE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E228-2E5D-D34C-B680-B91C6C89DDDC}" type="datetimeFigureOut">
              <a:rPr lang="en-US" smtClean="0"/>
              <a:t>12/4/15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3231-4D28-F942-99E5-FC7101DE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6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E228-2E5D-D34C-B680-B91C6C89DDDC}" type="datetimeFigureOut">
              <a:rPr lang="en-US" smtClean="0"/>
              <a:t>12/4/15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3231-4D28-F942-99E5-FC7101DE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6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E228-2E5D-D34C-B680-B91C6C89DDDC}" type="datetimeFigureOut">
              <a:rPr lang="en-US" smtClean="0"/>
              <a:t>12/4/15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3231-4D28-F942-99E5-FC7101DE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1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E228-2E5D-D34C-B680-B91C6C89DDDC}" type="datetimeFigureOut">
              <a:rPr lang="en-US" smtClean="0"/>
              <a:t>12/4/15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3231-4D28-F942-99E5-FC7101DE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E228-2E5D-D34C-B680-B91C6C89DDDC}" type="datetimeFigureOut">
              <a:rPr lang="en-US" smtClean="0"/>
              <a:t>12/4/15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3231-4D28-F942-99E5-FC7101DE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4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7E228-2E5D-D34C-B680-B91C6C89DDDC}" type="datetimeFigureOut">
              <a:rPr lang="en-US" smtClean="0"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3231-4D28-F942-99E5-FC7101DE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1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hyperlink" Target="http://www.sciencemag.org/content/350/6265/1238.short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916ea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727" y="1002694"/>
            <a:ext cx="1867394" cy="1867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66" y="181225"/>
            <a:ext cx="7602583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2013 </a:t>
            </a:r>
            <a:r>
              <a:rPr lang="en-US" dirty="0" smtClean="0"/>
              <a:t>Alumni: Bin Chen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0353" y="761600"/>
            <a:ext cx="5851850" cy="285527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100" b="1" dirty="0" smtClean="0"/>
              <a:t>Brief Bio</a:t>
            </a:r>
          </a:p>
          <a:p>
            <a:pPr>
              <a:buFont typeface="Courier New"/>
              <a:buChar char="o"/>
            </a:pPr>
            <a:r>
              <a:rPr lang="en-US" sz="2400" dirty="0" smtClean="0"/>
              <a:t>08/2013: PhD in Astronomy, University of Virginia</a:t>
            </a:r>
          </a:p>
          <a:p>
            <a:pPr>
              <a:buFont typeface="Courier New"/>
              <a:buChar char="o"/>
            </a:pPr>
            <a:r>
              <a:rPr lang="en-US" sz="2400" b="1" dirty="0" smtClean="0"/>
              <a:t>08/2013-08/2014: NASA/LWS Eddy Fellow, hosted by New Jersey Institute of Technology</a:t>
            </a:r>
          </a:p>
          <a:p>
            <a:pPr>
              <a:buFont typeface="Courier New"/>
              <a:buChar char="o"/>
            </a:pPr>
            <a:r>
              <a:rPr lang="en-US" sz="2400" dirty="0" smtClean="0"/>
              <a:t>08/2014-12/2015: Astrophysicist, Harvard-Smithsonian Center for Astrophysics</a:t>
            </a:r>
          </a:p>
          <a:p>
            <a:pPr>
              <a:buFont typeface="Courier New"/>
              <a:buChar char="o"/>
            </a:pPr>
            <a:r>
              <a:rPr lang="en-US" sz="2400" dirty="0" smtClean="0"/>
              <a:t>01/2016: Assistant Professor (tenure-track), New Jersey Institute of Technology</a:t>
            </a:r>
          </a:p>
        </p:txBody>
      </p:sp>
      <p:pic>
        <p:nvPicPr>
          <p:cNvPr id="18" name="Picture 17" descr="TerminationShock_nra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02" y="3926742"/>
            <a:ext cx="3280019" cy="277981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2379" y="3900499"/>
            <a:ext cx="490070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Research Interests</a:t>
            </a:r>
            <a:endParaRPr lang="en-US" sz="2600" b="1" dirty="0"/>
          </a:p>
          <a:p>
            <a:pPr marL="342900" indent="-342900">
              <a:buFont typeface="Courier New"/>
              <a:buChar char="o"/>
            </a:pPr>
            <a:r>
              <a:rPr lang="en-US" sz="2000" dirty="0" smtClean="0"/>
              <a:t>solar flares, coronal </a:t>
            </a:r>
            <a:r>
              <a:rPr lang="en-US" sz="2000" dirty="0"/>
              <a:t>mass ejections, </a:t>
            </a:r>
            <a:r>
              <a:rPr lang="en-US" sz="2000" dirty="0" smtClean="0"/>
              <a:t>solar radio/EUV/X-ray astronomy</a:t>
            </a:r>
            <a:endParaRPr lang="en-US" sz="2000" dirty="0"/>
          </a:p>
          <a:p>
            <a:r>
              <a:rPr lang="en-US" sz="2600" b="1" dirty="0" smtClean="0"/>
              <a:t>Achievements as an Eddy Fellow</a:t>
            </a:r>
            <a:endParaRPr lang="en-US" sz="2600" b="1" dirty="0"/>
          </a:p>
          <a:p>
            <a:pPr marL="342900" indent="-342900">
              <a:buFont typeface="Courier New"/>
              <a:buChar char="o"/>
            </a:pPr>
            <a:r>
              <a:rPr lang="en-US" sz="2000" dirty="0" smtClean="0"/>
              <a:t>Published two first-author journal articles, including one in </a:t>
            </a:r>
            <a:r>
              <a:rPr lang="en-US" sz="2000" b="1" i="1" dirty="0" smtClean="0"/>
              <a:t>Science</a:t>
            </a:r>
          </a:p>
          <a:p>
            <a:pPr marL="342900" indent="-342900">
              <a:buFont typeface="Courier New"/>
              <a:buChar char="o"/>
            </a:pPr>
            <a:r>
              <a:rPr lang="en-US" sz="2000" dirty="0" smtClean="0"/>
              <a:t>Research featured by NASA, NRAO, </a:t>
            </a:r>
            <a:r>
              <a:rPr lang="en-US" sz="2000" dirty="0" err="1" smtClean="0"/>
              <a:t>CfA</a:t>
            </a:r>
            <a:r>
              <a:rPr lang="en-US" sz="2000" dirty="0" smtClean="0"/>
              <a:t>, NJIT.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483747" y="3213563"/>
            <a:ext cx="4739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Chen et al 2015, </a:t>
            </a:r>
            <a:r>
              <a:rPr lang="en-US" b="1" i="1" dirty="0" smtClean="0"/>
              <a:t>Science</a:t>
            </a:r>
            <a:r>
              <a:rPr lang="en-US" b="1" dirty="0" smtClean="0"/>
              <a:t>, </a:t>
            </a:r>
            <a:r>
              <a:rPr lang="en-US" b="1" dirty="0" smtClean="0">
                <a:hlinkClick r:id="rId4"/>
              </a:rPr>
              <a:t>“Particle Acceleration</a:t>
            </a:r>
          </a:p>
          <a:p>
            <a:r>
              <a:rPr lang="en-US" b="1" dirty="0" smtClean="0">
                <a:hlinkClick r:id="rId4"/>
              </a:rPr>
              <a:t>by a Solar Flare Termination Shock”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2106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Eddy Fellow helped me </a:t>
            </a:r>
            <a:br>
              <a:rPr lang="en-US" dirty="0" smtClean="0"/>
            </a:br>
            <a:r>
              <a:rPr lang="en-US" dirty="0" smtClean="0"/>
              <a:t>with my career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76732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my first postdoc job: critical support for a fresh PhD in today’s tough job market!</a:t>
            </a:r>
          </a:p>
          <a:p>
            <a:r>
              <a:rPr lang="en-US" dirty="0" smtClean="0"/>
              <a:t>Free to choose host scientist and institution: ideal for achieving the best fit</a:t>
            </a:r>
          </a:p>
          <a:p>
            <a:r>
              <a:rPr lang="en-US" dirty="0" smtClean="0"/>
              <a:t>Award considered prodigious, financially independent: I was treated very well by the host</a:t>
            </a:r>
          </a:p>
          <a:p>
            <a:r>
              <a:rPr lang="en-US" dirty="0" smtClean="0"/>
              <a:t>Generous support for travel: chance to get myself known by potential employers - my job after the Fellow was offered by someone who listened to my talk in a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80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219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2013 Alumni: Bin Chen </vt:lpstr>
      <vt:lpstr>How Eddy Fellow helped me  with my career</vt:lpstr>
    </vt:vector>
  </TitlesOfParts>
  <Company>Smithsonian Astrophysical Observatory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Edward Deluca</dc:creator>
  <cp:lastModifiedBy>Bin Chen</cp:lastModifiedBy>
  <cp:revision>36</cp:revision>
  <dcterms:created xsi:type="dcterms:W3CDTF">2015-09-23T18:58:00Z</dcterms:created>
  <dcterms:modified xsi:type="dcterms:W3CDTF">2015-12-05T22:14:41Z</dcterms:modified>
</cp:coreProperties>
</file>