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31" autoAdjust="0"/>
  </p:normalViewPr>
  <p:slideViewPr>
    <p:cSldViewPr snapToGrid="0" snapToObjects="1">
      <p:cViewPr>
        <p:scale>
          <a:sx n="100" d="100"/>
          <a:sy n="100" d="100"/>
        </p:scale>
        <p:origin x="-3072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EC7B-6ADA-324F-BEA9-4675BE4D6ACE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06589-752A-F944-91D9-B39651876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3231"/>
            <a:ext cx="9141713" cy="1209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LWS TRT Website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lwstrt.gsfc.nasa.gov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23" y="4145482"/>
            <a:ext cx="7893742" cy="2535765"/>
          </a:xfrm>
        </p:spPr>
        <p:txBody>
          <a:bodyPr>
            <a:normAutofit lnSpcReduction="10000"/>
          </a:bodyPr>
          <a:lstStyle/>
          <a:p>
            <a:pPr marL="231775" indent="-231775" algn="l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or communication</a:t>
            </a:r>
          </a:p>
          <a:p>
            <a:pPr marL="573088" lvl="1" indent="-290513" algn="l">
              <a:buFont typeface="Lucida Grande"/>
              <a:buChar char="-"/>
            </a:pP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isseminating program info</a:t>
            </a:r>
          </a:p>
          <a:p>
            <a:pPr marL="573088" lvl="1" indent="-290513" algn="l">
              <a:buFont typeface="Lucida Grande"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Collecting community input</a:t>
            </a:r>
          </a:p>
          <a:p>
            <a:pPr marL="231775" indent="-231775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 documenting </a:t>
            </a:r>
          </a:p>
          <a:p>
            <a:pPr marL="573088" lvl="1" indent="-290513" algn="l">
              <a:buFont typeface="Lucida Grande"/>
              <a:buChar char="-"/>
            </a:pP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rogram activities (e.g., </a:t>
            </a:r>
            <a:r>
              <a:rPr lang="en-US" sz="2000" dirty="0" smtClean="0">
                <a:solidFill>
                  <a:schemeClr val="tx1"/>
                </a:solidFill>
              </a:rPr>
              <a:t>LPAG activities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meetings,</a:t>
            </a:r>
            <a:r>
              <a:rPr lang="is-IS" sz="2000" dirty="0" smtClean="0">
                <a:solidFill>
                  <a:schemeClr val="tx1"/>
                </a:solidFill>
              </a:rPr>
              <a:t>…etc)</a:t>
            </a:r>
          </a:p>
          <a:p>
            <a:pPr marL="573088" lvl="1" indent="-290513" algn="l">
              <a:buFont typeface="Lucida Grande"/>
              <a:buChar char="-"/>
            </a:pPr>
            <a:r>
              <a:rPr lang="is-IS" sz="2000" dirty="0" smtClean="0">
                <a:solidFill>
                  <a:schemeClr val="tx1"/>
                </a:solidFill>
              </a:rPr>
              <a:t>Program output &amp; </a:t>
            </a:r>
            <a:r>
              <a:rPr lang="is-IS" sz="2000" dirty="0" smtClean="0">
                <a:solidFill>
                  <a:schemeClr val="tx1"/>
                </a:solidFill>
              </a:rPr>
              <a:t>successes</a:t>
            </a:r>
          </a:p>
          <a:p>
            <a:pPr marL="573088" lvl="1" indent="-290513" algn="l">
              <a:buFont typeface="Lucida Grande"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" y="0"/>
            <a:ext cx="9144000" cy="2315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23" y="3645748"/>
            <a:ext cx="1905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portal</a:t>
            </a:r>
            <a:r>
              <a:rPr lang="is-IS" sz="3200" dirty="0" smtClean="0"/>
              <a:t>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05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0" y="-16934"/>
            <a:ext cx="63119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</a:t>
            </a:r>
            <a:r>
              <a:rPr lang="en-US" sz="3200" dirty="0" smtClean="0"/>
              <a:t>LWSTRT Website Menu items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066" y="837669"/>
            <a:ext cx="5833534" cy="53980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/>
              <a:t>Research Highlight (RH) </a:t>
            </a:r>
            <a:r>
              <a:rPr lang="en-US" sz="2400" dirty="0"/>
              <a:t>records </a:t>
            </a:r>
            <a:r>
              <a:rPr lang="en-US" sz="2400" dirty="0" smtClean="0"/>
              <a:t>export</a:t>
            </a:r>
          </a:p>
          <a:p>
            <a:pPr lvl="1"/>
            <a:r>
              <a:rPr lang="en-US" sz="2000" dirty="0" smtClean="0"/>
              <a:t>For project information and documentations</a:t>
            </a:r>
            <a:endParaRPr lang="en-US" sz="2000" dirty="0"/>
          </a:p>
          <a:p>
            <a:r>
              <a:rPr lang="en-US" sz="2400" dirty="0" smtClean="0"/>
              <a:t>LWSTRT RH </a:t>
            </a:r>
            <a:r>
              <a:rPr lang="en-US" sz="2400" dirty="0"/>
              <a:t>metrics</a:t>
            </a:r>
          </a:p>
          <a:p>
            <a:pPr lvl="1"/>
            <a:r>
              <a:rPr lang="en-US" sz="2000" dirty="0"/>
              <a:t>investigator input</a:t>
            </a:r>
          </a:p>
          <a:p>
            <a:pPr lvl="1"/>
            <a:r>
              <a:rPr lang="en-US" sz="2000" dirty="0"/>
              <a:t>Back-filling process on going (</a:t>
            </a:r>
            <a:r>
              <a:rPr lang="en-US" sz="2000" dirty="0">
                <a:solidFill>
                  <a:srgbClr val="0000FF"/>
                </a:solidFill>
              </a:rPr>
              <a:t>need investigators’ confirmation</a:t>
            </a:r>
            <a:r>
              <a:rPr lang="en-US" sz="2000" dirty="0"/>
              <a:t>) </a:t>
            </a:r>
          </a:p>
          <a:p>
            <a:r>
              <a:rPr lang="en-US" sz="2400" dirty="0" smtClean="0"/>
              <a:t>Project Search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y investigator</a:t>
            </a:r>
          </a:p>
          <a:p>
            <a:pPr lvl="1"/>
            <a:r>
              <a:rPr lang="en-US" sz="2000" dirty="0" smtClean="0"/>
              <a:t>By </a:t>
            </a:r>
            <a:r>
              <a:rPr lang="en-US" sz="2000" dirty="0" smtClean="0"/>
              <a:t>keyword </a:t>
            </a:r>
            <a:r>
              <a:rPr lang="en-US" sz="2000" dirty="0"/>
              <a:t>search </a:t>
            </a:r>
            <a:r>
              <a:rPr lang="en-US" sz="2000" dirty="0" smtClean="0">
                <a:solidFill>
                  <a:srgbClr val="0000FF"/>
                </a:solidFill>
              </a:rPr>
              <a:t>(coming)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Website feedback </a:t>
            </a:r>
            <a:r>
              <a:rPr lang="en-US" sz="2400" dirty="0" smtClean="0"/>
              <a:t>button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Coming attractions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Presentation </a:t>
            </a:r>
            <a:r>
              <a:rPr lang="en-US" sz="2000" dirty="0" smtClean="0">
                <a:solidFill>
                  <a:srgbClr val="0000FF"/>
                </a:solidFill>
              </a:rPr>
              <a:t>&amp; media </a:t>
            </a:r>
            <a:r>
              <a:rPr lang="en-US" sz="2000" dirty="0">
                <a:solidFill>
                  <a:srgbClr val="0000FF"/>
                </a:solidFill>
              </a:rPr>
              <a:t>material upload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Team reporting by FSTs/TSTs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Website </a:t>
            </a:r>
            <a:r>
              <a:rPr lang="en-US" sz="2000" dirty="0" smtClean="0">
                <a:solidFill>
                  <a:srgbClr val="0000FF"/>
                </a:solidFill>
              </a:rPr>
              <a:t>analytics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0" y="0"/>
            <a:ext cx="261228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9600" y="1968500"/>
            <a:ext cx="2751666" cy="3492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28800" y="4572000"/>
            <a:ext cx="1557866" cy="1833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70000" y="3416300"/>
            <a:ext cx="2103966" cy="261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5568" y="643466"/>
            <a:ext cx="613532" cy="36933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345568" y="1176866"/>
            <a:ext cx="1015698" cy="1071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6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-97906"/>
            <a:ext cx="9203267" cy="887853"/>
          </a:xfrm>
        </p:spPr>
        <p:txBody>
          <a:bodyPr>
            <a:noAutofit/>
          </a:bodyPr>
          <a:lstStyle/>
          <a:p>
            <a:r>
              <a:rPr lang="en-US" dirty="0" smtClean="0"/>
              <a:t>LWSTRT Research Highlight Metrics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0736" y="776050"/>
            <a:ext cx="3937680" cy="2996583"/>
            <a:chOff x="207827" y="1146694"/>
            <a:chExt cx="3611035" cy="2731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77" y="1146694"/>
              <a:ext cx="3585191" cy="27310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7827" y="1159923"/>
              <a:ext cx="3611035" cy="368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LWRTRT RH Reporting Percentage</a:t>
              </a:r>
              <a:endParaRPr lang="en-US" sz="1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97" y="776050"/>
            <a:ext cx="3936986" cy="2997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36" y="3876351"/>
            <a:ext cx="3920746" cy="2899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832" y="3876351"/>
            <a:ext cx="3936986" cy="2900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197672">
            <a:off x="5067356" y="5131759"/>
            <a:ext cx="345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includes publications yet to be confirmed by responsible investigators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6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116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LWS TRT Website http://lwstrt.gsfc.nasa.gov</vt:lpstr>
      <vt:lpstr>New LWSTRT Website Menu items</vt:lpstr>
      <vt:lpstr>LWSTRT Research Highlight Metrics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LWS TRT Website http://lwstrt.gsfc.nasa.gov</dc:title>
  <dc:creator>Shing Fung</dc:creator>
  <cp:lastModifiedBy>Shing Fung</cp:lastModifiedBy>
  <cp:revision>139</cp:revision>
  <dcterms:created xsi:type="dcterms:W3CDTF">2016-12-09T14:44:16Z</dcterms:created>
  <dcterms:modified xsi:type="dcterms:W3CDTF">2017-12-11T06:21:16Z</dcterms:modified>
</cp:coreProperties>
</file>