
<file path=[Content_Types].xml><?xml version="1.0" encoding="utf-8"?>
<Types xmlns="http://schemas.openxmlformats.org/package/2006/content-types">
  <Default Extension="emf" ContentType="image/x-emf"/>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64" r:id="rId1"/>
  </p:sldMasterIdLst>
  <p:notesMasterIdLst>
    <p:notesMasterId r:id="rId27"/>
  </p:notesMasterIdLst>
  <p:sldIdLst>
    <p:sldId id="256" r:id="rId2"/>
    <p:sldId id="257" r:id="rId3"/>
    <p:sldId id="258" r:id="rId4"/>
    <p:sldId id="259" r:id="rId5"/>
    <p:sldId id="261" r:id="rId6"/>
    <p:sldId id="262" r:id="rId7"/>
    <p:sldId id="263" r:id="rId8"/>
    <p:sldId id="265" r:id="rId9"/>
    <p:sldId id="266" r:id="rId10"/>
    <p:sldId id="267" r:id="rId11"/>
    <p:sldId id="271" r:id="rId12"/>
    <p:sldId id="272" r:id="rId13"/>
    <p:sldId id="273" r:id="rId14"/>
    <p:sldId id="275" r:id="rId15"/>
    <p:sldId id="276" r:id="rId16"/>
    <p:sldId id="277" r:id="rId17"/>
    <p:sldId id="278" r:id="rId18"/>
    <p:sldId id="279" r:id="rId19"/>
    <p:sldId id="280" r:id="rId20"/>
    <p:sldId id="284" r:id="rId21"/>
    <p:sldId id="285" r:id="rId22"/>
    <p:sldId id="283" r:id="rId23"/>
    <p:sldId id="288" r:id="rId24"/>
    <p:sldId id="286" r:id="rId25"/>
    <p:sldId id="287" r:id="rId26"/>
  </p:sldIdLst>
  <p:sldSz cx="12192000" cy="6858000"/>
  <p:notesSz cx="7010400" cy="9296400"/>
  <p:embeddedFontLst>
    <p:embeddedFont>
      <p:font typeface="Calibri" panose="020F0502020204030204" pitchFamily="34" charset="0"/>
      <p:regular r:id="rId28"/>
      <p:bold r:id="rId29"/>
      <p:italic r:id="rId30"/>
      <p:boldItalic r:id="rId31"/>
    </p:embeddedFont>
    <p:embeddedFont>
      <p:font typeface="Lato" panose="020F0502020204030203" pitchFamily="34" charset="0"/>
      <p:regular r:id="rId32"/>
      <p:bold r:id="rId33"/>
      <p:italic r:id="rId34"/>
      <p:boldItalic r:id="rId35"/>
    </p:embeddedFont>
    <p:embeddedFont>
      <p:font typeface="Lato Light"/>
      <p:regular r:id="rId36"/>
      <p:bold r:id="rId37"/>
      <p:italic r:id="rId38"/>
      <p:boldItalic r:id="rId39"/>
    </p:embeddedFont>
    <p:embeddedFont>
      <p:font typeface="Trebuchet MS" panose="020B0603020202020204" pitchFamily="34" charset="0"/>
      <p:regular r:id="rId40"/>
      <p:bold r:id="rId41"/>
      <p:italic r:id="rId42"/>
      <p:boldItalic r:id="rId4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pos="336">
          <p15:clr>
            <a:srgbClr val="A4A3A4"/>
          </p15:clr>
        </p15:guide>
        <p15:guide id="2" orient="horz" pos="2136">
          <p15:clr>
            <a:srgbClr val="A4A3A4"/>
          </p15:clr>
        </p15:guide>
        <p15:guide id="3" pos="7416">
          <p15:clr>
            <a:srgbClr val="A4A3A4"/>
          </p15:clr>
        </p15:guide>
        <p15:guide id="4" orient="horz" pos="79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94706"/>
  </p:normalViewPr>
  <p:slideViewPr>
    <p:cSldViewPr snapToGrid="0">
      <p:cViewPr>
        <p:scale>
          <a:sx n="40" d="100"/>
          <a:sy n="40" d="100"/>
        </p:scale>
        <p:origin x="221" y="219"/>
      </p:cViewPr>
      <p:guideLst>
        <p:guide pos="336"/>
        <p:guide orient="horz" pos="2136"/>
        <p:guide pos="7416"/>
        <p:guide orient="horz" pos="792"/>
      </p:guideLst>
    </p:cSldViewPr>
  </p:slideViewPr>
  <p:notesTextViewPr>
    <p:cViewPr>
      <p:scale>
        <a:sx n="1" d="1"/>
        <a:sy n="1" d="1"/>
      </p:scale>
      <p:origin x="0" y="0"/>
    </p:cViewPr>
  </p:notesTextViewPr>
  <p:sorterViewPr>
    <p:cViewPr>
      <p:scale>
        <a:sx n="120" d="100"/>
        <a:sy n="120" d="100"/>
      </p:scale>
      <p:origin x="0" y="-18187"/>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2.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7.fntdata"/><Relationship Id="rId42" Type="http://schemas.openxmlformats.org/officeDocument/2006/relationships/font" Target="fonts/font15.fntdata"/><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6.fntdata"/><Relationship Id="rId38" Type="http://schemas.openxmlformats.org/officeDocument/2006/relationships/font" Target="fonts/font11.fntdata"/><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2.fntdata"/><Relationship Id="rId41" Type="http://schemas.openxmlformats.org/officeDocument/2006/relationships/font" Target="fonts/font1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5.fntdata"/><Relationship Id="rId37" Type="http://schemas.openxmlformats.org/officeDocument/2006/relationships/font" Target="fonts/font10.fntdata"/><Relationship Id="rId40" Type="http://schemas.openxmlformats.org/officeDocument/2006/relationships/font" Target="fonts/font13.fntdata"/><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1.fntdata"/><Relationship Id="rId36" Type="http://schemas.openxmlformats.org/officeDocument/2006/relationships/font" Target="fonts/font9.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4.fntdata"/><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font" Target="fonts/font8.fntdata"/><Relationship Id="rId43" Type="http://schemas.openxmlformats.org/officeDocument/2006/relationships/font" Target="fonts/font1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1" y="0"/>
            <a:ext cx="3037840" cy="466434"/>
          </a:xfrm>
          <a:prstGeom prst="rect">
            <a:avLst/>
          </a:prstGeom>
          <a:noFill/>
          <a:ln>
            <a:noFill/>
          </a:ln>
        </p:spPr>
        <p:txBody>
          <a:bodyPr spcFirstLastPara="1" wrap="square" lIns="92425" tIns="46200" rIns="92425" bIns="462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970939" y="0"/>
            <a:ext cx="3037840" cy="466434"/>
          </a:xfrm>
          <a:prstGeom prst="rect">
            <a:avLst/>
          </a:prstGeom>
          <a:noFill/>
          <a:ln>
            <a:noFill/>
          </a:ln>
        </p:spPr>
        <p:txBody>
          <a:bodyPr spcFirstLastPara="1" wrap="square" lIns="92425" tIns="46200" rIns="92425" bIns="462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717550" y="1162050"/>
            <a:ext cx="5576888"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701041" y="4473892"/>
            <a:ext cx="5608320" cy="3660458"/>
          </a:xfrm>
          <a:prstGeom prst="rect">
            <a:avLst/>
          </a:prstGeom>
          <a:noFill/>
          <a:ln>
            <a:noFill/>
          </a:ln>
        </p:spPr>
        <p:txBody>
          <a:bodyPr spcFirstLastPara="1" wrap="square" lIns="92425" tIns="46200" rIns="92425" bIns="462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1" y="8829968"/>
            <a:ext cx="3037840" cy="466433"/>
          </a:xfrm>
          <a:prstGeom prst="rect">
            <a:avLst/>
          </a:prstGeom>
          <a:noFill/>
          <a:ln>
            <a:noFill/>
          </a:ln>
        </p:spPr>
        <p:txBody>
          <a:bodyPr spcFirstLastPara="1" wrap="square" lIns="92425" tIns="46200" rIns="92425" bIns="462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970939" y="8829968"/>
            <a:ext cx="3037840" cy="466433"/>
          </a:xfrm>
          <a:prstGeom prst="rect">
            <a:avLst/>
          </a:prstGeom>
          <a:noFill/>
          <a:ln>
            <a:noFill/>
          </a:ln>
        </p:spPr>
        <p:txBody>
          <a:bodyPr spcFirstLastPara="1" wrap="square" lIns="92425" tIns="46200" rIns="92425" bIns="462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p1:notes"/>
          <p:cNvSpPr txBox="1">
            <a:spLocks noGrp="1"/>
          </p:cNvSpPr>
          <p:nvPr>
            <p:ph type="body" idx="1"/>
          </p:nvPr>
        </p:nvSpPr>
        <p:spPr>
          <a:xfrm>
            <a:off x="701041" y="4473892"/>
            <a:ext cx="5608320" cy="3660458"/>
          </a:xfrm>
          <a:prstGeom prst="rect">
            <a:avLst/>
          </a:prstGeom>
        </p:spPr>
        <p:txBody>
          <a:bodyPr spcFirstLastPara="1" wrap="square" lIns="92425" tIns="46200" rIns="92425" bIns="46200" anchor="t" anchorCtr="0">
            <a:noAutofit/>
          </a:bodyPr>
          <a:lstStyle/>
          <a:p>
            <a:pPr marL="0" lvl="0" indent="0" algn="l" rtl="0">
              <a:spcBef>
                <a:spcPts val="0"/>
              </a:spcBef>
              <a:spcAft>
                <a:spcPts val="0"/>
              </a:spcAft>
              <a:buNone/>
            </a:pPr>
            <a:endParaRPr dirty="0"/>
          </a:p>
        </p:txBody>
      </p:sp>
      <p:sp>
        <p:nvSpPr>
          <p:cNvPr id="152" name="Google Shape;152;p1:notes"/>
          <p:cNvSpPr>
            <a:spLocks noGrp="1" noRot="1" noChangeAspect="1"/>
          </p:cNvSpPr>
          <p:nvPr>
            <p:ph type="sldImg" idx="2"/>
          </p:nvPr>
        </p:nvSpPr>
        <p:spPr>
          <a:xfrm>
            <a:off x="717550" y="1162050"/>
            <a:ext cx="5576888"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p3:notes"/>
          <p:cNvSpPr txBox="1">
            <a:spLocks noGrp="1"/>
          </p:cNvSpPr>
          <p:nvPr>
            <p:ph type="body" idx="1"/>
          </p:nvPr>
        </p:nvSpPr>
        <p:spPr>
          <a:xfrm>
            <a:off x="701041" y="4473892"/>
            <a:ext cx="5608320" cy="3660458"/>
          </a:xfrm>
          <a:prstGeom prst="rect">
            <a:avLst/>
          </a:prstGeom>
        </p:spPr>
        <p:txBody>
          <a:bodyPr spcFirstLastPara="1" wrap="square" lIns="92425" tIns="46200" rIns="92425" bIns="46200" anchor="t" anchorCtr="0">
            <a:noAutofit/>
          </a:bodyPr>
          <a:lstStyle/>
          <a:p>
            <a:pPr marL="0" lvl="0" indent="0" algn="l" rtl="0">
              <a:spcBef>
                <a:spcPts val="0"/>
              </a:spcBef>
              <a:spcAft>
                <a:spcPts val="0"/>
              </a:spcAft>
              <a:buNone/>
            </a:pPr>
            <a:endParaRPr dirty="0"/>
          </a:p>
        </p:txBody>
      </p:sp>
      <p:sp>
        <p:nvSpPr>
          <p:cNvPr id="263" name="Google Shape;263;p3:notes"/>
          <p:cNvSpPr>
            <a:spLocks noGrp="1" noRot="1" noChangeAspect="1"/>
          </p:cNvSpPr>
          <p:nvPr>
            <p:ph type="sldImg" idx="2"/>
          </p:nvPr>
        </p:nvSpPr>
        <p:spPr>
          <a:xfrm>
            <a:off x="717550" y="1162050"/>
            <a:ext cx="5576888"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79136f3415_1_83:notes"/>
          <p:cNvSpPr>
            <a:spLocks noGrp="1" noRot="1" noChangeAspect="1"/>
          </p:cNvSpPr>
          <p:nvPr>
            <p:ph type="sldImg" idx="2"/>
          </p:nvPr>
        </p:nvSpPr>
        <p:spPr>
          <a:xfrm>
            <a:off x="717550" y="1162050"/>
            <a:ext cx="5576888"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0" name="Google Shape;300;g79136f3415_1_83:notes"/>
          <p:cNvSpPr txBox="1">
            <a:spLocks noGrp="1"/>
          </p:cNvSpPr>
          <p:nvPr>
            <p:ph type="body" idx="1"/>
          </p:nvPr>
        </p:nvSpPr>
        <p:spPr>
          <a:xfrm>
            <a:off x="701041" y="4473892"/>
            <a:ext cx="5608200" cy="3660600"/>
          </a:xfrm>
          <a:prstGeom prst="rect">
            <a:avLst/>
          </a:prstGeom>
          <a:noFill/>
          <a:ln>
            <a:noFill/>
          </a:ln>
        </p:spPr>
        <p:txBody>
          <a:bodyPr spcFirstLastPara="1" wrap="square" lIns="92425" tIns="46200" rIns="92425" bIns="46200" anchor="t" anchorCtr="0">
            <a:noAutofit/>
          </a:bodyPr>
          <a:lstStyle/>
          <a:p>
            <a:pPr marL="0" lvl="0" indent="0" algn="l" rtl="0">
              <a:spcBef>
                <a:spcPts val="0"/>
              </a:spcBef>
              <a:spcAft>
                <a:spcPts val="0"/>
              </a:spcAft>
              <a:buNone/>
            </a:pPr>
            <a:endParaRPr/>
          </a:p>
        </p:txBody>
      </p:sp>
      <p:sp>
        <p:nvSpPr>
          <p:cNvPr id="301" name="Google Shape;301;g79136f3415_1_83:notes"/>
          <p:cNvSpPr txBox="1">
            <a:spLocks noGrp="1"/>
          </p:cNvSpPr>
          <p:nvPr>
            <p:ph type="sldNum" idx="12"/>
          </p:nvPr>
        </p:nvSpPr>
        <p:spPr>
          <a:xfrm>
            <a:off x="3970939" y="8829968"/>
            <a:ext cx="3037800" cy="466500"/>
          </a:xfrm>
          <a:prstGeom prst="rect">
            <a:avLst/>
          </a:prstGeom>
          <a:noFill/>
          <a:ln>
            <a:noFill/>
          </a:ln>
        </p:spPr>
        <p:txBody>
          <a:bodyPr spcFirstLastPara="1" wrap="square" lIns="92425" tIns="46200" rIns="92425" bIns="46200" anchor="b" anchorCtr="0">
            <a:noAutofit/>
          </a:bodyPr>
          <a:lstStyle/>
          <a:p>
            <a:pPr marL="0" lvl="0" indent="0" algn="r" rtl="0">
              <a:spcBef>
                <a:spcPts val="0"/>
              </a:spcBef>
              <a:spcAft>
                <a:spcPts val="0"/>
              </a:spcAft>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g79136f3415_1_97:notes"/>
          <p:cNvSpPr>
            <a:spLocks noGrp="1" noRot="1" noChangeAspect="1"/>
          </p:cNvSpPr>
          <p:nvPr>
            <p:ph type="sldImg" idx="2"/>
          </p:nvPr>
        </p:nvSpPr>
        <p:spPr>
          <a:xfrm>
            <a:off x="717550" y="1162050"/>
            <a:ext cx="5576888"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2" name="Google Shape;322;g79136f3415_1_97:notes"/>
          <p:cNvSpPr txBox="1">
            <a:spLocks noGrp="1"/>
          </p:cNvSpPr>
          <p:nvPr>
            <p:ph type="body" idx="1"/>
          </p:nvPr>
        </p:nvSpPr>
        <p:spPr>
          <a:xfrm>
            <a:off x="701041" y="4473892"/>
            <a:ext cx="5608200" cy="3660600"/>
          </a:xfrm>
          <a:prstGeom prst="rect">
            <a:avLst/>
          </a:prstGeom>
          <a:noFill/>
          <a:ln>
            <a:noFill/>
          </a:ln>
        </p:spPr>
        <p:txBody>
          <a:bodyPr spcFirstLastPara="1" wrap="square" lIns="92425" tIns="46200" rIns="92425" bIns="46200" anchor="t" anchorCtr="0">
            <a:noAutofit/>
          </a:bodyPr>
          <a:lstStyle/>
          <a:p>
            <a:pPr marL="0" lvl="0" indent="0" algn="l" rtl="0">
              <a:spcBef>
                <a:spcPts val="0"/>
              </a:spcBef>
              <a:spcAft>
                <a:spcPts val="0"/>
              </a:spcAft>
              <a:buNone/>
            </a:pPr>
            <a:endParaRPr/>
          </a:p>
        </p:txBody>
      </p:sp>
      <p:sp>
        <p:nvSpPr>
          <p:cNvPr id="323" name="Google Shape;323;g79136f3415_1_97:notes"/>
          <p:cNvSpPr txBox="1">
            <a:spLocks noGrp="1"/>
          </p:cNvSpPr>
          <p:nvPr>
            <p:ph type="sldNum" idx="12"/>
          </p:nvPr>
        </p:nvSpPr>
        <p:spPr>
          <a:xfrm>
            <a:off x="3970939" y="8829968"/>
            <a:ext cx="3037800" cy="466500"/>
          </a:xfrm>
          <a:prstGeom prst="rect">
            <a:avLst/>
          </a:prstGeom>
          <a:noFill/>
          <a:ln>
            <a:noFill/>
          </a:ln>
        </p:spPr>
        <p:txBody>
          <a:bodyPr spcFirstLastPara="1" wrap="square" lIns="92425" tIns="46200" rIns="92425" bIns="46200" anchor="b" anchorCtr="0">
            <a:noAutofit/>
          </a:bodyPr>
          <a:lstStyle/>
          <a:p>
            <a:pPr marL="0" lvl="0" indent="0" algn="r" rtl="0">
              <a:spcBef>
                <a:spcPts val="0"/>
              </a:spcBef>
              <a:spcAft>
                <a:spcPts val="0"/>
              </a:spcAft>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g79136f3415_1_104:notes"/>
          <p:cNvSpPr>
            <a:spLocks noGrp="1" noRot="1" noChangeAspect="1"/>
          </p:cNvSpPr>
          <p:nvPr>
            <p:ph type="sldImg" idx="2"/>
          </p:nvPr>
        </p:nvSpPr>
        <p:spPr>
          <a:xfrm>
            <a:off x="717550" y="1162050"/>
            <a:ext cx="5576888"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2" name="Google Shape;342;g79136f3415_1_104:notes"/>
          <p:cNvSpPr txBox="1">
            <a:spLocks noGrp="1"/>
          </p:cNvSpPr>
          <p:nvPr>
            <p:ph type="body" idx="1"/>
          </p:nvPr>
        </p:nvSpPr>
        <p:spPr>
          <a:xfrm>
            <a:off x="701041" y="4473892"/>
            <a:ext cx="5608200" cy="3660600"/>
          </a:xfrm>
          <a:prstGeom prst="rect">
            <a:avLst/>
          </a:prstGeom>
          <a:noFill/>
          <a:ln>
            <a:noFill/>
          </a:ln>
        </p:spPr>
        <p:txBody>
          <a:bodyPr spcFirstLastPara="1" wrap="square" lIns="92425" tIns="46200" rIns="92425" bIns="46200" anchor="t" anchorCtr="0">
            <a:noAutofit/>
          </a:bodyPr>
          <a:lstStyle/>
          <a:p>
            <a:pPr marL="0" lvl="0" indent="0" algn="l" rtl="0">
              <a:spcBef>
                <a:spcPts val="0"/>
              </a:spcBef>
              <a:spcAft>
                <a:spcPts val="0"/>
              </a:spcAft>
              <a:buNone/>
            </a:pPr>
            <a:endParaRPr/>
          </a:p>
        </p:txBody>
      </p:sp>
      <p:sp>
        <p:nvSpPr>
          <p:cNvPr id="343" name="Google Shape;343;g79136f3415_1_104:notes"/>
          <p:cNvSpPr txBox="1">
            <a:spLocks noGrp="1"/>
          </p:cNvSpPr>
          <p:nvPr>
            <p:ph type="sldNum" idx="12"/>
          </p:nvPr>
        </p:nvSpPr>
        <p:spPr>
          <a:xfrm>
            <a:off x="3970939" y="8829968"/>
            <a:ext cx="3037800" cy="466500"/>
          </a:xfrm>
          <a:prstGeom prst="rect">
            <a:avLst/>
          </a:prstGeom>
          <a:noFill/>
          <a:ln>
            <a:noFill/>
          </a:ln>
        </p:spPr>
        <p:txBody>
          <a:bodyPr spcFirstLastPara="1" wrap="square" lIns="92425" tIns="46200" rIns="92425" bIns="46200" anchor="b" anchorCtr="0">
            <a:noAutofit/>
          </a:bodyPr>
          <a:lstStyle/>
          <a:p>
            <a:pPr marL="0" lvl="0" indent="0" algn="r" rtl="0">
              <a:spcBef>
                <a:spcPts val="0"/>
              </a:spcBef>
              <a:spcAft>
                <a:spcPts val="0"/>
              </a:spcAft>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Google Shape;377;p9:notes"/>
          <p:cNvSpPr txBox="1">
            <a:spLocks noGrp="1"/>
          </p:cNvSpPr>
          <p:nvPr>
            <p:ph type="body" idx="1"/>
          </p:nvPr>
        </p:nvSpPr>
        <p:spPr>
          <a:xfrm>
            <a:off x="701041" y="4473892"/>
            <a:ext cx="5608320" cy="3660458"/>
          </a:xfrm>
          <a:prstGeom prst="rect">
            <a:avLst/>
          </a:prstGeom>
        </p:spPr>
        <p:txBody>
          <a:bodyPr spcFirstLastPara="1" wrap="square" lIns="92425" tIns="46200" rIns="92425" bIns="46200" anchor="t" anchorCtr="0">
            <a:noAutofit/>
          </a:bodyPr>
          <a:lstStyle/>
          <a:p>
            <a:pPr marL="0" lvl="0" indent="0" algn="l" rtl="0">
              <a:spcBef>
                <a:spcPts val="0"/>
              </a:spcBef>
              <a:spcAft>
                <a:spcPts val="0"/>
              </a:spcAft>
              <a:buNone/>
            </a:pPr>
            <a:endParaRPr/>
          </a:p>
        </p:txBody>
      </p:sp>
      <p:sp>
        <p:nvSpPr>
          <p:cNvPr id="378" name="Google Shape;378;p9:notes"/>
          <p:cNvSpPr>
            <a:spLocks noGrp="1" noRot="1" noChangeAspect="1"/>
          </p:cNvSpPr>
          <p:nvPr>
            <p:ph type="sldImg" idx="2"/>
          </p:nvPr>
        </p:nvSpPr>
        <p:spPr>
          <a:xfrm>
            <a:off x="717550" y="1162050"/>
            <a:ext cx="5576888"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g79136f3415_1_20:notes"/>
          <p:cNvSpPr>
            <a:spLocks noGrp="1" noRot="1" noChangeAspect="1"/>
          </p:cNvSpPr>
          <p:nvPr>
            <p:ph type="sldImg" idx="2"/>
          </p:nvPr>
        </p:nvSpPr>
        <p:spPr>
          <a:xfrm>
            <a:off x="717550" y="1162050"/>
            <a:ext cx="5576888"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4" name="Google Shape;384;g79136f3415_1_20:notes"/>
          <p:cNvSpPr txBox="1">
            <a:spLocks noGrp="1"/>
          </p:cNvSpPr>
          <p:nvPr>
            <p:ph type="body" idx="1"/>
          </p:nvPr>
        </p:nvSpPr>
        <p:spPr>
          <a:xfrm>
            <a:off x="701041" y="4473892"/>
            <a:ext cx="5608200" cy="3660600"/>
          </a:xfrm>
          <a:prstGeom prst="rect">
            <a:avLst/>
          </a:prstGeom>
          <a:noFill/>
          <a:ln>
            <a:noFill/>
          </a:ln>
        </p:spPr>
        <p:txBody>
          <a:bodyPr spcFirstLastPara="1" wrap="square" lIns="92425" tIns="46200" rIns="92425" bIns="46200" anchor="t" anchorCtr="0">
            <a:noAutofit/>
          </a:bodyPr>
          <a:lstStyle/>
          <a:p>
            <a:pPr marL="0" lvl="0" indent="0" algn="l" rtl="0">
              <a:spcBef>
                <a:spcPts val="0"/>
              </a:spcBef>
              <a:spcAft>
                <a:spcPts val="0"/>
              </a:spcAft>
              <a:buNone/>
            </a:pPr>
            <a:endParaRPr/>
          </a:p>
        </p:txBody>
      </p:sp>
      <p:sp>
        <p:nvSpPr>
          <p:cNvPr id="385" name="Google Shape;385;g79136f3415_1_20:notes"/>
          <p:cNvSpPr txBox="1">
            <a:spLocks noGrp="1"/>
          </p:cNvSpPr>
          <p:nvPr>
            <p:ph type="sldNum" idx="12"/>
          </p:nvPr>
        </p:nvSpPr>
        <p:spPr>
          <a:xfrm>
            <a:off x="3970939" y="8829968"/>
            <a:ext cx="3037800" cy="466500"/>
          </a:xfrm>
          <a:prstGeom prst="rect">
            <a:avLst/>
          </a:prstGeom>
          <a:noFill/>
          <a:ln>
            <a:noFill/>
          </a:ln>
        </p:spPr>
        <p:txBody>
          <a:bodyPr spcFirstLastPara="1" wrap="square" lIns="92425" tIns="46200" rIns="92425" bIns="46200" anchor="b" anchorCtr="0">
            <a:noAutofit/>
          </a:bodyPr>
          <a:lstStyle/>
          <a:p>
            <a:pPr marL="0" lvl="0" indent="0" algn="r" rtl="0">
              <a:spcBef>
                <a:spcPts val="0"/>
              </a:spcBef>
              <a:spcAft>
                <a:spcPts val="0"/>
              </a:spcAft>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Google Shape;402;g79136f3415_1_27:notes"/>
          <p:cNvSpPr>
            <a:spLocks noGrp="1" noRot="1" noChangeAspect="1"/>
          </p:cNvSpPr>
          <p:nvPr>
            <p:ph type="sldImg" idx="2"/>
          </p:nvPr>
        </p:nvSpPr>
        <p:spPr>
          <a:xfrm>
            <a:off x="717550" y="1162050"/>
            <a:ext cx="5576888"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3" name="Google Shape;403;g79136f3415_1_27:notes"/>
          <p:cNvSpPr txBox="1">
            <a:spLocks noGrp="1"/>
          </p:cNvSpPr>
          <p:nvPr>
            <p:ph type="body" idx="1"/>
          </p:nvPr>
        </p:nvSpPr>
        <p:spPr>
          <a:xfrm>
            <a:off x="701041" y="4473892"/>
            <a:ext cx="5608200" cy="3660600"/>
          </a:xfrm>
          <a:prstGeom prst="rect">
            <a:avLst/>
          </a:prstGeom>
          <a:noFill/>
          <a:ln>
            <a:noFill/>
          </a:ln>
        </p:spPr>
        <p:txBody>
          <a:bodyPr spcFirstLastPara="1" wrap="square" lIns="92425" tIns="46200" rIns="92425" bIns="46200" anchor="t" anchorCtr="0">
            <a:noAutofit/>
          </a:bodyPr>
          <a:lstStyle/>
          <a:p>
            <a:pPr marL="0" lvl="0" indent="0" algn="l" rtl="0">
              <a:spcBef>
                <a:spcPts val="0"/>
              </a:spcBef>
              <a:spcAft>
                <a:spcPts val="0"/>
              </a:spcAft>
              <a:buNone/>
            </a:pPr>
            <a:endParaRPr/>
          </a:p>
        </p:txBody>
      </p:sp>
      <p:sp>
        <p:nvSpPr>
          <p:cNvPr id="404" name="Google Shape;404;g79136f3415_1_27:notes"/>
          <p:cNvSpPr txBox="1">
            <a:spLocks noGrp="1"/>
          </p:cNvSpPr>
          <p:nvPr>
            <p:ph type="sldNum" idx="12"/>
          </p:nvPr>
        </p:nvSpPr>
        <p:spPr>
          <a:xfrm>
            <a:off x="3970939" y="8829968"/>
            <a:ext cx="3037800" cy="466500"/>
          </a:xfrm>
          <a:prstGeom prst="rect">
            <a:avLst/>
          </a:prstGeom>
          <a:noFill/>
          <a:ln>
            <a:noFill/>
          </a:ln>
        </p:spPr>
        <p:txBody>
          <a:bodyPr spcFirstLastPara="1" wrap="square" lIns="92425" tIns="46200" rIns="92425" bIns="46200" anchor="b" anchorCtr="0">
            <a:noAutofit/>
          </a:bodyPr>
          <a:lstStyle/>
          <a:p>
            <a:pPr marL="0" lvl="0" indent="0" algn="r" rtl="0">
              <a:spcBef>
                <a:spcPts val="0"/>
              </a:spcBef>
              <a:spcAft>
                <a:spcPts val="0"/>
              </a:spcAft>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
        <p:cNvGrpSpPr/>
        <p:nvPr/>
      </p:nvGrpSpPr>
      <p:grpSpPr>
        <a:xfrm>
          <a:off x="0" y="0"/>
          <a:ext cx="0" cy="0"/>
          <a:chOff x="0" y="0"/>
          <a:chExt cx="0" cy="0"/>
        </a:xfrm>
      </p:grpSpPr>
      <p:sp>
        <p:nvSpPr>
          <p:cNvPr id="411" name="Google Shape;411;p10:notes"/>
          <p:cNvSpPr>
            <a:spLocks noGrp="1" noRot="1" noChangeAspect="1"/>
          </p:cNvSpPr>
          <p:nvPr>
            <p:ph type="sldImg" idx="2"/>
          </p:nvPr>
        </p:nvSpPr>
        <p:spPr>
          <a:xfrm>
            <a:off x="717550" y="1162050"/>
            <a:ext cx="5576888"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2" name="Google Shape;412;p10:notes"/>
          <p:cNvSpPr txBox="1">
            <a:spLocks noGrp="1"/>
          </p:cNvSpPr>
          <p:nvPr>
            <p:ph type="body" idx="1"/>
          </p:nvPr>
        </p:nvSpPr>
        <p:spPr>
          <a:xfrm>
            <a:off x="701041" y="4473892"/>
            <a:ext cx="5608320" cy="3660458"/>
          </a:xfrm>
          <a:prstGeom prst="rect">
            <a:avLst/>
          </a:prstGeom>
          <a:noFill/>
          <a:ln>
            <a:noFill/>
          </a:ln>
        </p:spPr>
        <p:txBody>
          <a:bodyPr spcFirstLastPara="1" wrap="square" lIns="92425" tIns="46200" rIns="92425" bIns="46200" anchor="t" anchorCtr="0">
            <a:noAutofit/>
          </a:bodyPr>
          <a:lstStyle/>
          <a:p>
            <a:pPr marL="0" lvl="0" indent="0" algn="l" rtl="0">
              <a:spcBef>
                <a:spcPts val="0"/>
              </a:spcBef>
              <a:spcAft>
                <a:spcPts val="0"/>
              </a:spcAft>
              <a:buNone/>
            </a:pPr>
            <a:endParaRPr/>
          </a:p>
        </p:txBody>
      </p:sp>
      <p:sp>
        <p:nvSpPr>
          <p:cNvPr id="413" name="Google Shape;413;p10:notes"/>
          <p:cNvSpPr txBox="1">
            <a:spLocks noGrp="1"/>
          </p:cNvSpPr>
          <p:nvPr>
            <p:ph type="sldNum" idx="12"/>
          </p:nvPr>
        </p:nvSpPr>
        <p:spPr>
          <a:xfrm>
            <a:off x="3970939" y="8829968"/>
            <a:ext cx="3037840" cy="466433"/>
          </a:xfrm>
          <a:prstGeom prst="rect">
            <a:avLst/>
          </a:prstGeom>
          <a:noFill/>
          <a:ln>
            <a:noFill/>
          </a:ln>
        </p:spPr>
        <p:txBody>
          <a:bodyPr spcFirstLastPara="1" wrap="square" lIns="92425" tIns="46200" rIns="92425" bIns="46200" anchor="b" anchorCtr="0">
            <a:noAutofit/>
          </a:bodyPr>
          <a:lstStyle/>
          <a:p>
            <a:pPr marL="0" lvl="0" indent="0" algn="r" rtl="0">
              <a:spcBef>
                <a:spcPts val="0"/>
              </a:spcBef>
              <a:spcAft>
                <a:spcPts val="0"/>
              </a:spcAft>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
        <p:cNvGrpSpPr/>
        <p:nvPr/>
      </p:nvGrpSpPr>
      <p:grpSpPr>
        <a:xfrm>
          <a:off x="0" y="0"/>
          <a:ext cx="0" cy="0"/>
          <a:chOff x="0" y="0"/>
          <a:chExt cx="0" cy="0"/>
        </a:xfrm>
      </p:grpSpPr>
      <p:sp>
        <p:nvSpPr>
          <p:cNvPr id="418" name="Google Shape;418;p5:notes"/>
          <p:cNvSpPr>
            <a:spLocks noGrp="1" noRot="1" noChangeAspect="1"/>
          </p:cNvSpPr>
          <p:nvPr>
            <p:ph type="sldImg" idx="2"/>
          </p:nvPr>
        </p:nvSpPr>
        <p:spPr>
          <a:xfrm>
            <a:off x="717550" y="1162050"/>
            <a:ext cx="5576888"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9" name="Google Shape;419;p5:notes"/>
          <p:cNvSpPr txBox="1">
            <a:spLocks noGrp="1"/>
          </p:cNvSpPr>
          <p:nvPr>
            <p:ph type="body" idx="1"/>
          </p:nvPr>
        </p:nvSpPr>
        <p:spPr>
          <a:xfrm>
            <a:off x="701041" y="4473892"/>
            <a:ext cx="5608320" cy="3660458"/>
          </a:xfrm>
          <a:prstGeom prst="rect">
            <a:avLst/>
          </a:prstGeom>
          <a:noFill/>
          <a:ln>
            <a:noFill/>
          </a:ln>
        </p:spPr>
        <p:txBody>
          <a:bodyPr spcFirstLastPara="1" wrap="square" lIns="92425" tIns="46200" rIns="92425" bIns="46200" anchor="t" anchorCtr="0">
            <a:noAutofit/>
          </a:bodyPr>
          <a:lstStyle/>
          <a:p>
            <a:pPr marL="0" lvl="0" indent="0" algn="l" rtl="0">
              <a:spcBef>
                <a:spcPts val="0"/>
              </a:spcBef>
              <a:spcAft>
                <a:spcPts val="0"/>
              </a:spcAft>
              <a:buNone/>
            </a:pPr>
            <a:endParaRPr/>
          </a:p>
        </p:txBody>
      </p:sp>
      <p:sp>
        <p:nvSpPr>
          <p:cNvPr id="420" name="Google Shape;420;p5:notes"/>
          <p:cNvSpPr txBox="1">
            <a:spLocks noGrp="1"/>
          </p:cNvSpPr>
          <p:nvPr>
            <p:ph type="sldNum" idx="12"/>
          </p:nvPr>
        </p:nvSpPr>
        <p:spPr>
          <a:xfrm>
            <a:off x="3970939" y="8829968"/>
            <a:ext cx="3037840" cy="466433"/>
          </a:xfrm>
          <a:prstGeom prst="rect">
            <a:avLst/>
          </a:prstGeom>
          <a:noFill/>
          <a:ln>
            <a:noFill/>
          </a:ln>
        </p:spPr>
        <p:txBody>
          <a:bodyPr spcFirstLastPara="1" wrap="square" lIns="92425" tIns="46200" rIns="92425" bIns="46200" anchor="b" anchorCtr="0">
            <a:noAutofit/>
          </a:bodyPr>
          <a:lstStyle/>
          <a:p>
            <a:pPr marL="0" lvl="0" indent="0" algn="r" rtl="0">
              <a:spcBef>
                <a:spcPts val="0"/>
              </a:spcBef>
              <a:spcAft>
                <a:spcPts val="0"/>
              </a:spcAft>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7"/>
        <p:cNvGrpSpPr/>
        <p:nvPr/>
      </p:nvGrpSpPr>
      <p:grpSpPr>
        <a:xfrm>
          <a:off x="0" y="0"/>
          <a:ext cx="0" cy="0"/>
          <a:chOff x="0" y="0"/>
          <a:chExt cx="0" cy="0"/>
        </a:xfrm>
      </p:grpSpPr>
      <p:sp>
        <p:nvSpPr>
          <p:cNvPr id="428" name="Google Shape;428;g79136f3415_1_6:notes"/>
          <p:cNvSpPr>
            <a:spLocks noGrp="1" noRot="1" noChangeAspect="1"/>
          </p:cNvSpPr>
          <p:nvPr>
            <p:ph type="sldImg" idx="2"/>
          </p:nvPr>
        </p:nvSpPr>
        <p:spPr>
          <a:xfrm>
            <a:off x="717550" y="1162050"/>
            <a:ext cx="5576888"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9" name="Google Shape;429;g79136f3415_1_6:notes"/>
          <p:cNvSpPr txBox="1">
            <a:spLocks noGrp="1"/>
          </p:cNvSpPr>
          <p:nvPr>
            <p:ph type="body" idx="1"/>
          </p:nvPr>
        </p:nvSpPr>
        <p:spPr>
          <a:xfrm>
            <a:off x="701041" y="4473892"/>
            <a:ext cx="5608200" cy="3660600"/>
          </a:xfrm>
          <a:prstGeom prst="rect">
            <a:avLst/>
          </a:prstGeom>
          <a:noFill/>
          <a:ln>
            <a:noFill/>
          </a:ln>
        </p:spPr>
        <p:txBody>
          <a:bodyPr spcFirstLastPara="1" wrap="square" lIns="92425" tIns="46200" rIns="92425" bIns="46200" anchor="t" anchorCtr="0">
            <a:noAutofit/>
          </a:bodyPr>
          <a:lstStyle/>
          <a:p>
            <a:pPr marL="0" lvl="0" indent="0" algn="l" rtl="0">
              <a:spcBef>
                <a:spcPts val="0"/>
              </a:spcBef>
              <a:spcAft>
                <a:spcPts val="0"/>
              </a:spcAft>
              <a:buNone/>
            </a:pPr>
            <a:endParaRPr/>
          </a:p>
        </p:txBody>
      </p:sp>
      <p:sp>
        <p:nvSpPr>
          <p:cNvPr id="430" name="Google Shape;430;g79136f3415_1_6:notes"/>
          <p:cNvSpPr txBox="1">
            <a:spLocks noGrp="1"/>
          </p:cNvSpPr>
          <p:nvPr>
            <p:ph type="sldNum" idx="12"/>
          </p:nvPr>
        </p:nvSpPr>
        <p:spPr>
          <a:xfrm>
            <a:off x="3970939" y="8829968"/>
            <a:ext cx="3037800" cy="466500"/>
          </a:xfrm>
          <a:prstGeom prst="rect">
            <a:avLst/>
          </a:prstGeom>
          <a:noFill/>
          <a:ln>
            <a:noFill/>
          </a:ln>
        </p:spPr>
        <p:txBody>
          <a:bodyPr spcFirstLastPara="1" wrap="square" lIns="92425" tIns="46200" rIns="92425" bIns="46200" anchor="b" anchorCtr="0">
            <a:noAutofit/>
          </a:bodyPr>
          <a:lstStyle/>
          <a:p>
            <a:pPr marL="0" lvl="0" indent="0" algn="r" rtl="0">
              <a:spcBef>
                <a:spcPts val="0"/>
              </a:spcBef>
              <a:spcAft>
                <a:spcPts val="0"/>
              </a:spcAft>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p6:notes"/>
          <p:cNvSpPr txBox="1">
            <a:spLocks noGrp="1"/>
          </p:cNvSpPr>
          <p:nvPr>
            <p:ph type="body" idx="1"/>
          </p:nvPr>
        </p:nvSpPr>
        <p:spPr>
          <a:xfrm>
            <a:off x="701041" y="4473892"/>
            <a:ext cx="5608320" cy="3660458"/>
          </a:xfrm>
          <a:prstGeom prst="rect">
            <a:avLst/>
          </a:prstGeom>
        </p:spPr>
        <p:txBody>
          <a:bodyPr spcFirstLastPara="1" wrap="square" lIns="92425" tIns="46200" rIns="92425" bIns="46200" anchor="t" anchorCtr="0">
            <a:noAutofit/>
          </a:bodyPr>
          <a:lstStyle/>
          <a:p>
            <a:pPr marL="0" lvl="0" indent="0" algn="l" rtl="0">
              <a:spcBef>
                <a:spcPts val="0"/>
              </a:spcBef>
              <a:spcAft>
                <a:spcPts val="0"/>
              </a:spcAft>
              <a:buNone/>
            </a:pPr>
            <a:endParaRPr sz="1100">
              <a:latin typeface="Arial"/>
              <a:ea typeface="Arial"/>
              <a:cs typeface="Arial"/>
              <a:sym typeface="Arial"/>
            </a:endParaRPr>
          </a:p>
          <a:p>
            <a:pPr marL="0" lvl="0" indent="0" algn="l" rtl="0">
              <a:spcBef>
                <a:spcPts val="0"/>
              </a:spcBef>
              <a:spcAft>
                <a:spcPts val="0"/>
              </a:spcAft>
              <a:buClr>
                <a:schemeClr val="dk1"/>
              </a:buClr>
              <a:buSzPts val="1100"/>
              <a:buFont typeface="Arial"/>
              <a:buNone/>
            </a:pPr>
            <a:r>
              <a:rPr lang="en-US" sz="1600">
                <a:latin typeface="Arial"/>
                <a:ea typeface="Arial"/>
                <a:cs typeface="Arial"/>
                <a:sym typeface="Arial"/>
              </a:rPr>
              <a:t>Bring many research disciplines and applications communities together to deepen the understanding of the system of systems created by the Sun-Earth connection.</a:t>
            </a:r>
            <a:endParaRPr sz="1100">
              <a:latin typeface="Arial"/>
              <a:ea typeface="Arial"/>
              <a:cs typeface="Arial"/>
              <a:sym typeface="Arial"/>
            </a:endParaRPr>
          </a:p>
        </p:txBody>
      </p:sp>
      <p:sp>
        <p:nvSpPr>
          <p:cNvPr id="161" name="Google Shape;161;p6:notes"/>
          <p:cNvSpPr>
            <a:spLocks noGrp="1" noRot="1" noChangeAspect="1"/>
          </p:cNvSpPr>
          <p:nvPr>
            <p:ph type="sldImg" idx="2"/>
          </p:nvPr>
        </p:nvSpPr>
        <p:spPr>
          <a:xfrm>
            <a:off x="717550" y="1162050"/>
            <a:ext cx="5576888"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
        <p:cNvGrpSpPr/>
        <p:nvPr/>
      </p:nvGrpSpPr>
      <p:grpSpPr>
        <a:xfrm>
          <a:off x="0" y="0"/>
          <a:ext cx="0" cy="0"/>
          <a:chOff x="0" y="0"/>
          <a:chExt cx="0" cy="0"/>
        </a:xfrm>
      </p:grpSpPr>
      <p:sp>
        <p:nvSpPr>
          <p:cNvPr id="411" name="Google Shape;411;p10:notes"/>
          <p:cNvSpPr>
            <a:spLocks noGrp="1" noRot="1" noChangeAspect="1"/>
          </p:cNvSpPr>
          <p:nvPr>
            <p:ph type="sldImg" idx="2"/>
          </p:nvPr>
        </p:nvSpPr>
        <p:spPr>
          <a:xfrm>
            <a:off x="717550" y="1162050"/>
            <a:ext cx="5576888"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2" name="Google Shape;412;p10:notes"/>
          <p:cNvSpPr txBox="1">
            <a:spLocks noGrp="1"/>
          </p:cNvSpPr>
          <p:nvPr>
            <p:ph type="body" idx="1"/>
          </p:nvPr>
        </p:nvSpPr>
        <p:spPr>
          <a:xfrm>
            <a:off x="701041" y="4473892"/>
            <a:ext cx="5608320" cy="3660458"/>
          </a:xfrm>
          <a:prstGeom prst="rect">
            <a:avLst/>
          </a:prstGeom>
          <a:noFill/>
          <a:ln>
            <a:noFill/>
          </a:ln>
        </p:spPr>
        <p:txBody>
          <a:bodyPr spcFirstLastPara="1" wrap="square" lIns="92425" tIns="46200" rIns="92425" bIns="46200" anchor="t" anchorCtr="0">
            <a:noAutofit/>
          </a:bodyPr>
          <a:lstStyle/>
          <a:p>
            <a:pPr marL="0" lvl="0" indent="0" algn="l" rtl="0">
              <a:spcBef>
                <a:spcPts val="0"/>
              </a:spcBef>
              <a:spcAft>
                <a:spcPts val="0"/>
              </a:spcAft>
              <a:buNone/>
            </a:pPr>
            <a:endParaRPr/>
          </a:p>
        </p:txBody>
      </p:sp>
      <p:sp>
        <p:nvSpPr>
          <p:cNvPr id="413" name="Google Shape;413;p10:notes"/>
          <p:cNvSpPr txBox="1">
            <a:spLocks noGrp="1"/>
          </p:cNvSpPr>
          <p:nvPr>
            <p:ph type="sldNum" idx="12"/>
          </p:nvPr>
        </p:nvSpPr>
        <p:spPr>
          <a:xfrm>
            <a:off x="3970939" y="8829968"/>
            <a:ext cx="3037840" cy="466433"/>
          </a:xfrm>
          <a:prstGeom prst="rect">
            <a:avLst/>
          </a:prstGeom>
          <a:noFill/>
          <a:ln>
            <a:noFill/>
          </a:ln>
        </p:spPr>
        <p:txBody>
          <a:bodyPr spcFirstLastPara="1" wrap="square" lIns="92425" tIns="46200" rIns="92425" bIns="46200" anchor="b" anchorCtr="0">
            <a:noAutofit/>
          </a:bodyPr>
          <a:lstStyle/>
          <a:p>
            <a:pPr marL="0" lvl="0" indent="0" algn="r" rtl="0">
              <a:spcBef>
                <a:spcPts val="0"/>
              </a:spcBef>
              <a:spcAft>
                <a:spcPts val="0"/>
              </a:spcAft>
              <a:buNone/>
            </a:pPr>
            <a:fld id="{00000000-1234-1234-1234-123412341234}" type="slidenum">
              <a:rPr lang="en-US"/>
              <a:t>20</a:t>
            </a:fld>
            <a:endParaRPr/>
          </a:p>
        </p:txBody>
      </p:sp>
    </p:spTree>
    <p:extLst>
      <p:ext uri="{BB962C8B-B14F-4D97-AF65-F5344CB8AC3E}">
        <p14:creationId xmlns:p14="http://schemas.microsoft.com/office/powerpoint/2010/main" val="22467963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142658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951741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p7:notes"/>
          <p:cNvSpPr txBox="1">
            <a:spLocks noGrp="1"/>
          </p:cNvSpPr>
          <p:nvPr>
            <p:ph type="body" idx="1"/>
          </p:nvPr>
        </p:nvSpPr>
        <p:spPr>
          <a:xfrm>
            <a:off x="701041" y="4473892"/>
            <a:ext cx="5608320" cy="3660458"/>
          </a:xfrm>
          <a:prstGeom prst="rect">
            <a:avLst/>
          </a:prstGeom>
        </p:spPr>
        <p:txBody>
          <a:bodyPr spcFirstLastPara="1" wrap="square" lIns="92425" tIns="46200" rIns="92425" bIns="46200" anchor="t" anchorCtr="0">
            <a:noAutofit/>
          </a:bodyPr>
          <a:lstStyle/>
          <a:p>
            <a:pPr marL="0" lvl="0" indent="0" algn="l" rtl="0">
              <a:spcBef>
                <a:spcPts val="0"/>
              </a:spcBef>
              <a:spcAft>
                <a:spcPts val="0"/>
              </a:spcAft>
              <a:buNone/>
            </a:pPr>
            <a:endParaRPr/>
          </a:p>
        </p:txBody>
      </p:sp>
      <p:sp>
        <p:nvSpPr>
          <p:cNvPr id="180" name="Google Shape;180;p7:notes"/>
          <p:cNvSpPr>
            <a:spLocks noGrp="1" noRot="1" noChangeAspect="1"/>
          </p:cNvSpPr>
          <p:nvPr>
            <p:ph type="sldImg" idx="2"/>
          </p:nvPr>
        </p:nvSpPr>
        <p:spPr>
          <a:xfrm>
            <a:off x="717550" y="1162050"/>
            <a:ext cx="5576888"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p8:notes"/>
          <p:cNvSpPr>
            <a:spLocks noGrp="1" noRot="1" noChangeAspect="1"/>
          </p:cNvSpPr>
          <p:nvPr>
            <p:ph type="sldImg" idx="2"/>
          </p:nvPr>
        </p:nvSpPr>
        <p:spPr>
          <a:xfrm>
            <a:off x="717550" y="1162050"/>
            <a:ext cx="5576888"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6" name="Google Shape;186;p8:notes"/>
          <p:cNvSpPr txBox="1">
            <a:spLocks noGrp="1"/>
          </p:cNvSpPr>
          <p:nvPr>
            <p:ph type="body" idx="1"/>
          </p:nvPr>
        </p:nvSpPr>
        <p:spPr>
          <a:xfrm>
            <a:off x="701041" y="4473892"/>
            <a:ext cx="5608320" cy="3660458"/>
          </a:xfrm>
          <a:prstGeom prst="rect">
            <a:avLst/>
          </a:prstGeom>
          <a:noFill/>
          <a:ln>
            <a:noFill/>
          </a:ln>
        </p:spPr>
        <p:txBody>
          <a:bodyPr spcFirstLastPara="1" wrap="square" lIns="92425" tIns="46200" rIns="92425" bIns="46200" anchor="t" anchorCtr="0">
            <a:noAutofit/>
          </a:bodyPr>
          <a:lstStyle/>
          <a:p>
            <a:pPr marL="0" lvl="0" indent="0" algn="l" rtl="0">
              <a:spcBef>
                <a:spcPts val="0"/>
              </a:spcBef>
              <a:spcAft>
                <a:spcPts val="0"/>
              </a:spcAft>
              <a:buNone/>
            </a:pPr>
            <a:endParaRPr/>
          </a:p>
        </p:txBody>
      </p:sp>
      <p:sp>
        <p:nvSpPr>
          <p:cNvPr id="187" name="Google Shape;187;p8:notes"/>
          <p:cNvSpPr txBox="1">
            <a:spLocks noGrp="1"/>
          </p:cNvSpPr>
          <p:nvPr>
            <p:ph type="sldNum" idx="12"/>
          </p:nvPr>
        </p:nvSpPr>
        <p:spPr>
          <a:xfrm>
            <a:off x="3970939" y="8829968"/>
            <a:ext cx="3037840" cy="466433"/>
          </a:xfrm>
          <a:prstGeom prst="rect">
            <a:avLst/>
          </a:prstGeom>
          <a:noFill/>
          <a:ln>
            <a:noFill/>
          </a:ln>
        </p:spPr>
        <p:txBody>
          <a:bodyPr spcFirstLastPara="1" wrap="square" lIns="92425" tIns="46200" rIns="92425" bIns="46200" anchor="b" anchorCtr="0">
            <a:noAutofit/>
          </a:bodyPr>
          <a:lstStyle/>
          <a:p>
            <a:pPr marL="0" lvl="0" indent="0" algn="r" rtl="0">
              <a:spcBef>
                <a:spcPts val="0"/>
              </a:spcBef>
              <a:spcAft>
                <a:spcPts val="0"/>
              </a:spcAft>
              <a:buNone/>
            </a:pPr>
            <a:fld id="{00000000-1234-1234-1234-123412341234}" type="slidenum">
              <a:rPr lang="en-US"/>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g79136f3415_1_44:notes"/>
          <p:cNvSpPr>
            <a:spLocks noGrp="1" noRot="1" noChangeAspect="1"/>
          </p:cNvSpPr>
          <p:nvPr>
            <p:ph type="sldImg" idx="2"/>
          </p:nvPr>
        </p:nvSpPr>
        <p:spPr>
          <a:xfrm>
            <a:off x="717550" y="1162050"/>
            <a:ext cx="5576888"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8" name="Google Shape;208;g79136f3415_1_44:notes"/>
          <p:cNvSpPr txBox="1">
            <a:spLocks noGrp="1"/>
          </p:cNvSpPr>
          <p:nvPr>
            <p:ph type="body" idx="1"/>
          </p:nvPr>
        </p:nvSpPr>
        <p:spPr>
          <a:xfrm>
            <a:off x="701041" y="4473892"/>
            <a:ext cx="5608200" cy="3660600"/>
          </a:xfrm>
          <a:prstGeom prst="rect">
            <a:avLst/>
          </a:prstGeom>
          <a:noFill/>
          <a:ln>
            <a:noFill/>
          </a:ln>
        </p:spPr>
        <p:txBody>
          <a:bodyPr spcFirstLastPara="1" wrap="square" lIns="92425" tIns="46200" rIns="92425" bIns="46200" anchor="t" anchorCtr="0">
            <a:noAutofit/>
          </a:bodyPr>
          <a:lstStyle/>
          <a:p>
            <a:pPr marL="0" lvl="0" indent="0" algn="l" rtl="0">
              <a:spcBef>
                <a:spcPts val="0"/>
              </a:spcBef>
              <a:spcAft>
                <a:spcPts val="0"/>
              </a:spcAft>
              <a:buNone/>
            </a:pPr>
            <a:endParaRPr/>
          </a:p>
        </p:txBody>
      </p:sp>
      <p:sp>
        <p:nvSpPr>
          <p:cNvPr id="209" name="Google Shape;209;g79136f3415_1_44:notes"/>
          <p:cNvSpPr txBox="1">
            <a:spLocks noGrp="1"/>
          </p:cNvSpPr>
          <p:nvPr>
            <p:ph type="sldNum" idx="12"/>
          </p:nvPr>
        </p:nvSpPr>
        <p:spPr>
          <a:xfrm>
            <a:off x="3970939" y="8829968"/>
            <a:ext cx="3037800" cy="466500"/>
          </a:xfrm>
          <a:prstGeom prst="rect">
            <a:avLst/>
          </a:prstGeom>
          <a:noFill/>
          <a:ln>
            <a:noFill/>
          </a:ln>
        </p:spPr>
        <p:txBody>
          <a:bodyPr spcFirstLastPara="1" wrap="square" lIns="92425" tIns="46200" rIns="92425" bIns="46200" anchor="b" anchorCtr="0">
            <a:noAutofit/>
          </a:bodyPr>
          <a:lstStyle/>
          <a:p>
            <a:pPr marL="0" lvl="0" indent="0" algn="r" rtl="0">
              <a:spcBef>
                <a:spcPts val="0"/>
              </a:spcBef>
              <a:spcAft>
                <a:spcPts val="0"/>
              </a:spcAft>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p4:notes"/>
          <p:cNvSpPr>
            <a:spLocks noGrp="1" noRot="1" noChangeAspect="1"/>
          </p:cNvSpPr>
          <p:nvPr>
            <p:ph type="sldImg" idx="2"/>
          </p:nvPr>
        </p:nvSpPr>
        <p:spPr>
          <a:xfrm>
            <a:off x="717550" y="1162050"/>
            <a:ext cx="5576888"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8" name="Google Shape;218;p4:notes"/>
          <p:cNvSpPr txBox="1">
            <a:spLocks noGrp="1"/>
          </p:cNvSpPr>
          <p:nvPr>
            <p:ph type="body" idx="1"/>
          </p:nvPr>
        </p:nvSpPr>
        <p:spPr>
          <a:xfrm>
            <a:off x="701041" y="4473892"/>
            <a:ext cx="5608320" cy="3660458"/>
          </a:xfrm>
          <a:prstGeom prst="rect">
            <a:avLst/>
          </a:prstGeom>
          <a:noFill/>
          <a:ln>
            <a:noFill/>
          </a:ln>
        </p:spPr>
        <p:txBody>
          <a:bodyPr spcFirstLastPara="1" wrap="square" lIns="92425" tIns="46200" rIns="92425" bIns="46200" anchor="t" anchorCtr="0">
            <a:noAutofit/>
          </a:bodyPr>
          <a:lstStyle/>
          <a:p>
            <a:pPr marL="0" lvl="0" indent="0" algn="l" rtl="0">
              <a:spcBef>
                <a:spcPts val="0"/>
              </a:spcBef>
              <a:spcAft>
                <a:spcPts val="0"/>
              </a:spcAft>
              <a:buNone/>
            </a:pPr>
            <a:endParaRPr dirty="0"/>
          </a:p>
        </p:txBody>
      </p:sp>
      <p:sp>
        <p:nvSpPr>
          <p:cNvPr id="219" name="Google Shape;219;p4:notes"/>
          <p:cNvSpPr txBox="1">
            <a:spLocks noGrp="1"/>
          </p:cNvSpPr>
          <p:nvPr>
            <p:ph type="sldNum" idx="12"/>
          </p:nvPr>
        </p:nvSpPr>
        <p:spPr>
          <a:xfrm>
            <a:off x="3970939" y="8829968"/>
            <a:ext cx="3037840" cy="466433"/>
          </a:xfrm>
          <a:prstGeom prst="rect">
            <a:avLst/>
          </a:prstGeom>
          <a:noFill/>
          <a:ln>
            <a:noFill/>
          </a:ln>
        </p:spPr>
        <p:txBody>
          <a:bodyPr spcFirstLastPara="1" wrap="square" lIns="92425" tIns="46200" rIns="92425" bIns="46200" anchor="b" anchorCtr="0">
            <a:noAutofit/>
          </a:bodyPr>
          <a:lstStyle/>
          <a:p>
            <a:pPr marL="0" lvl="0" indent="0" algn="r" rtl="0">
              <a:spcBef>
                <a:spcPts val="0"/>
              </a:spcBef>
              <a:spcAft>
                <a:spcPts val="0"/>
              </a:spcAft>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g7a98f76b6f_0_1:notes"/>
          <p:cNvSpPr>
            <a:spLocks noGrp="1" noRot="1" noChangeAspect="1"/>
          </p:cNvSpPr>
          <p:nvPr>
            <p:ph type="sldImg" idx="2"/>
          </p:nvPr>
        </p:nvSpPr>
        <p:spPr>
          <a:xfrm>
            <a:off x="717550" y="1162050"/>
            <a:ext cx="5576888"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8" name="Google Shape;228;g7a98f76b6f_0_1:notes"/>
          <p:cNvSpPr txBox="1">
            <a:spLocks noGrp="1"/>
          </p:cNvSpPr>
          <p:nvPr>
            <p:ph type="body" idx="1"/>
          </p:nvPr>
        </p:nvSpPr>
        <p:spPr>
          <a:xfrm>
            <a:off x="701041" y="4473892"/>
            <a:ext cx="5608200" cy="3660600"/>
          </a:xfrm>
          <a:prstGeom prst="rect">
            <a:avLst/>
          </a:prstGeom>
          <a:noFill/>
          <a:ln>
            <a:noFill/>
          </a:ln>
        </p:spPr>
        <p:txBody>
          <a:bodyPr spcFirstLastPara="1" wrap="square" lIns="92425" tIns="46200" rIns="92425" bIns="46200" anchor="t" anchorCtr="0">
            <a:noAutofit/>
          </a:bodyPr>
          <a:lstStyle/>
          <a:p>
            <a:pPr marL="0" lvl="0" indent="0" algn="l" rtl="0">
              <a:spcBef>
                <a:spcPts val="0"/>
              </a:spcBef>
              <a:spcAft>
                <a:spcPts val="0"/>
              </a:spcAft>
              <a:buNone/>
            </a:pPr>
            <a:endParaRPr dirty="0"/>
          </a:p>
        </p:txBody>
      </p:sp>
      <p:sp>
        <p:nvSpPr>
          <p:cNvPr id="229" name="Google Shape;229;g7a98f76b6f_0_1:notes"/>
          <p:cNvSpPr txBox="1">
            <a:spLocks noGrp="1"/>
          </p:cNvSpPr>
          <p:nvPr>
            <p:ph type="sldNum" idx="12"/>
          </p:nvPr>
        </p:nvSpPr>
        <p:spPr>
          <a:xfrm>
            <a:off x="3970939" y="8829968"/>
            <a:ext cx="3037800" cy="466500"/>
          </a:xfrm>
          <a:prstGeom prst="rect">
            <a:avLst/>
          </a:prstGeom>
          <a:noFill/>
          <a:ln>
            <a:noFill/>
          </a:ln>
        </p:spPr>
        <p:txBody>
          <a:bodyPr spcFirstLastPara="1" wrap="square" lIns="92425" tIns="46200" rIns="92425" bIns="46200" anchor="b" anchorCtr="0">
            <a:noAutofit/>
          </a:bodyPr>
          <a:lstStyle/>
          <a:p>
            <a:pPr marL="0" lvl="0" indent="0" algn="r" rtl="0">
              <a:spcBef>
                <a:spcPts val="0"/>
              </a:spcBef>
              <a:spcAft>
                <a:spcPts val="0"/>
              </a:spcAft>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g79136f3415_0_14:notes"/>
          <p:cNvSpPr>
            <a:spLocks noGrp="1" noRot="1" noChangeAspect="1"/>
          </p:cNvSpPr>
          <p:nvPr>
            <p:ph type="sldImg" idx="2"/>
          </p:nvPr>
        </p:nvSpPr>
        <p:spPr>
          <a:xfrm>
            <a:off x="717550" y="1162050"/>
            <a:ext cx="5576888" cy="3136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7" name="Google Shape;247;g79136f3415_0_14:notes"/>
          <p:cNvSpPr txBox="1">
            <a:spLocks noGrp="1"/>
          </p:cNvSpPr>
          <p:nvPr>
            <p:ph type="body" idx="1"/>
          </p:nvPr>
        </p:nvSpPr>
        <p:spPr>
          <a:xfrm>
            <a:off x="701041" y="4473892"/>
            <a:ext cx="5608200" cy="3660600"/>
          </a:xfrm>
          <a:prstGeom prst="rect">
            <a:avLst/>
          </a:prstGeom>
        </p:spPr>
        <p:txBody>
          <a:bodyPr spcFirstLastPara="1" wrap="square" lIns="92425" tIns="46200" rIns="92425" bIns="46200" anchor="t" anchorCtr="0">
            <a:noAutofit/>
          </a:bodyPr>
          <a:lstStyle/>
          <a:p>
            <a:pPr marL="0" lvl="0" indent="0" algn="l" rtl="0">
              <a:spcBef>
                <a:spcPts val="0"/>
              </a:spcBef>
              <a:spcAft>
                <a:spcPts val="0"/>
              </a:spcAft>
              <a:buNone/>
            </a:pPr>
            <a:endParaRPr/>
          </a:p>
        </p:txBody>
      </p:sp>
      <p:sp>
        <p:nvSpPr>
          <p:cNvPr id="248" name="Google Shape;248;g79136f3415_0_14:notes"/>
          <p:cNvSpPr txBox="1">
            <a:spLocks noGrp="1"/>
          </p:cNvSpPr>
          <p:nvPr>
            <p:ph type="sldNum" idx="12"/>
          </p:nvPr>
        </p:nvSpPr>
        <p:spPr>
          <a:xfrm>
            <a:off x="3970939" y="8829968"/>
            <a:ext cx="3037800" cy="466500"/>
          </a:xfrm>
          <a:prstGeom prst="rect">
            <a:avLst/>
          </a:prstGeom>
        </p:spPr>
        <p:txBody>
          <a:bodyPr spcFirstLastPara="1" wrap="square" lIns="92425" tIns="46200" rIns="92425" bIns="462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p2:notes"/>
          <p:cNvSpPr txBox="1">
            <a:spLocks noGrp="1"/>
          </p:cNvSpPr>
          <p:nvPr>
            <p:ph type="body" idx="1"/>
          </p:nvPr>
        </p:nvSpPr>
        <p:spPr>
          <a:xfrm>
            <a:off x="701041" y="4473892"/>
            <a:ext cx="5608320" cy="3660458"/>
          </a:xfrm>
          <a:prstGeom prst="rect">
            <a:avLst/>
          </a:prstGeom>
        </p:spPr>
        <p:txBody>
          <a:bodyPr spcFirstLastPara="1" wrap="square" lIns="92425" tIns="46200" rIns="92425" bIns="46200" anchor="t" anchorCtr="0">
            <a:noAutofit/>
          </a:bodyPr>
          <a:lstStyle/>
          <a:p>
            <a:pPr marL="0" lvl="0" indent="0" algn="l" rtl="0">
              <a:spcBef>
                <a:spcPts val="0"/>
              </a:spcBef>
              <a:spcAft>
                <a:spcPts val="0"/>
              </a:spcAft>
              <a:buNone/>
            </a:pPr>
            <a:endParaRPr/>
          </a:p>
        </p:txBody>
      </p:sp>
      <p:sp>
        <p:nvSpPr>
          <p:cNvPr id="257" name="Google Shape;257;p2:notes"/>
          <p:cNvSpPr>
            <a:spLocks noGrp="1" noRot="1" noChangeAspect="1"/>
          </p:cNvSpPr>
          <p:nvPr>
            <p:ph type="sldImg" idx="2"/>
          </p:nvPr>
        </p:nvSpPr>
        <p:spPr>
          <a:xfrm>
            <a:off x="717550" y="1162050"/>
            <a:ext cx="5576888"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jp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11.pn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8"/>
        <p:cNvGrpSpPr/>
        <p:nvPr/>
      </p:nvGrpSpPr>
      <p:grpSpPr>
        <a:xfrm>
          <a:off x="0" y="0"/>
          <a:ext cx="0" cy="0"/>
          <a:chOff x="0" y="0"/>
          <a:chExt cx="0" cy="0"/>
        </a:xfrm>
      </p:grpSpPr>
      <p:sp>
        <p:nvSpPr>
          <p:cNvPr id="19" name="Google Shape;19;p2"/>
          <p:cNvSpPr txBox="1">
            <a:spLocks noGrp="1"/>
          </p:cNvSpPr>
          <p:nvPr>
            <p:ph type="title"/>
          </p:nvPr>
        </p:nvSpPr>
        <p:spPr>
          <a:xfrm>
            <a:off x="4876800" y="432495"/>
            <a:ext cx="6678105" cy="646331"/>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4000"/>
              <a:buFont typeface="Arial"/>
              <a:buNone/>
              <a:defRPr b="0">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 name="Google Shape;20;p2"/>
          <p:cNvSpPr txBox="1">
            <a:spLocks noGrp="1"/>
          </p:cNvSpPr>
          <p:nvPr>
            <p:ph type="body" idx="1"/>
          </p:nvPr>
        </p:nvSpPr>
        <p:spPr>
          <a:xfrm>
            <a:off x="4876800" y="2214710"/>
            <a:ext cx="6678104" cy="1623008"/>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Clr>
                <a:schemeClr val="dk1"/>
              </a:buClr>
              <a:buSzPts val="1800"/>
              <a:buNone/>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 name="Google Shape;21;p2"/>
          <p:cNvSpPr txBox="1">
            <a:spLocks noGrp="1"/>
          </p:cNvSpPr>
          <p:nvPr>
            <p:ph type="dt" idx="10"/>
          </p:nvPr>
        </p:nvSpPr>
        <p:spPr>
          <a:xfrm>
            <a:off x="93481"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2"/>
          <p:cNvSpPr txBox="1">
            <a:spLocks noGrp="1"/>
          </p:cNvSpPr>
          <p:nvPr>
            <p:ph type="sldNum" idx="12"/>
          </p:nvPr>
        </p:nvSpPr>
        <p:spPr>
          <a:xfrm>
            <a:off x="9355319" y="6422339"/>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extLst>
    <p:ext uri="{DCECCB84-F9BA-43D5-87BE-67443E8EF086}">
      <p15:sldGuideLst xmlns:p15="http://schemas.microsoft.com/office/powerpoint/2012/main">
        <p15:guide id="1" orient="horz" pos="696">
          <p15:clr>
            <a:srgbClr val="FBAE40"/>
          </p15:clr>
        </p15:guide>
        <p15:guide id="2" pos="3072">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115"/>
        <p:cNvGrpSpPr/>
        <p:nvPr/>
      </p:nvGrpSpPr>
      <p:grpSpPr>
        <a:xfrm>
          <a:off x="0" y="0"/>
          <a:ext cx="0" cy="0"/>
          <a:chOff x="0" y="0"/>
          <a:chExt cx="0" cy="0"/>
        </a:xfrm>
      </p:grpSpPr>
      <p:sp>
        <p:nvSpPr>
          <p:cNvPr id="116" name="Google Shape;116;p12"/>
          <p:cNvSpPr txBox="1">
            <a:spLocks noGrp="1"/>
          </p:cNvSpPr>
          <p:nvPr>
            <p:ph type="dt" idx="10"/>
          </p:nvPr>
        </p:nvSpPr>
        <p:spPr>
          <a:xfrm>
            <a:off x="93481"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solidFill>
                  <a:srgbClr val="33CDFF"/>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7" name="Google Shape;117;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8" name="Google Shape;118;p12"/>
          <p:cNvSpPr txBox="1">
            <a:spLocks noGrp="1"/>
          </p:cNvSpPr>
          <p:nvPr>
            <p:ph type="sldNum" idx="12"/>
          </p:nvPr>
        </p:nvSpPr>
        <p:spPr>
          <a:xfrm>
            <a:off x="9355319" y="6422339"/>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119" name="Google Shape;119;p12"/>
          <p:cNvSpPr/>
          <p:nvPr/>
        </p:nvSpPr>
        <p:spPr>
          <a:xfrm>
            <a:off x="0" y="0"/>
            <a:ext cx="12192000" cy="6858000"/>
          </a:xfrm>
          <a:prstGeom prst="rect">
            <a:avLst/>
          </a:prstGeom>
          <a:solidFill>
            <a:srgbClr val="59595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matchingName="Content with Caption" type="objTx">
  <p:cSld name="OBJECT_WITH_CAPTION_TEXT">
    <p:spTree>
      <p:nvGrpSpPr>
        <p:cNvPr id="1" name="Shape 120"/>
        <p:cNvGrpSpPr/>
        <p:nvPr/>
      </p:nvGrpSpPr>
      <p:grpSpPr>
        <a:xfrm>
          <a:off x="0" y="0"/>
          <a:ext cx="0" cy="0"/>
          <a:chOff x="0" y="0"/>
          <a:chExt cx="0" cy="0"/>
        </a:xfrm>
      </p:grpSpPr>
      <p:sp>
        <p:nvSpPr>
          <p:cNvPr id="121" name="Google Shape;121;p1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32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2" name="Google Shape;122;p13"/>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Clr>
                <a:schemeClr val="dk1"/>
              </a:buClr>
              <a:buSzPts val="3200"/>
              <a:buNone/>
              <a:defRPr sz="3200"/>
            </a:lvl1pPr>
            <a:lvl2pPr marL="914400" lvl="1" indent="-228600" algn="l">
              <a:lnSpc>
                <a:spcPct val="90000"/>
              </a:lnSpc>
              <a:spcBef>
                <a:spcPts val="500"/>
              </a:spcBef>
              <a:spcAft>
                <a:spcPts val="0"/>
              </a:spcAft>
              <a:buClr>
                <a:schemeClr val="dk1"/>
              </a:buClr>
              <a:buSzPts val="2800"/>
              <a:buNone/>
              <a:defRPr sz="2800"/>
            </a:lvl2pPr>
            <a:lvl3pPr marL="1371600" lvl="2" indent="-228600" algn="l">
              <a:lnSpc>
                <a:spcPct val="90000"/>
              </a:lnSpc>
              <a:spcBef>
                <a:spcPts val="500"/>
              </a:spcBef>
              <a:spcAft>
                <a:spcPts val="0"/>
              </a:spcAft>
              <a:buClr>
                <a:schemeClr val="dk1"/>
              </a:buClr>
              <a:buSzPts val="2400"/>
              <a:buNone/>
              <a:defRPr sz="2400"/>
            </a:lvl3pPr>
            <a:lvl4pPr marL="1828800" lvl="3" indent="-228600" algn="l">
              <a:lnSpc>
                <a:spcPct val="90000"/>
              </a:lnSpc>
              <a:spcBef>
                <a:spcPts val="500"/>
              </a:spcBef>
              <a:spcAft>
                <a:spcPts val="0"/>
              </a:spcAft>
              <a:buClr>
                <a:schemeClr val="dk1"/>
              </a:buClr>
              <a:buSzPts val="2000"/>
              <a:buNone/>
              <a:defRPr sz="2000"/>
            </a:lvl4pPr>
            <a:lvl5pPr marL="2286000" lvl="4" indent="-228600" algn="l">
              <a:lnSpc>
                <a:spcPct val="90000"/>
              </a:lnSpc>
              <a:spcBef>
                <a:spcPts val="500"/>
              </a:spcBef>
              <a:spcAft>
                <a:spcPts val="0"/>
              </a:spcAft>
              <a:buClr>
                <a:schemeClr val="dk1"/>
              </a:buClr>
              <a:buSzPts val="2000"/>
              <a:buNone/>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123" name="Google Shape;123;p13"/>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24" name="Google Shape;124;p13"/>
          <p:cNvSpPr txBox="1">
            <a:spLocks noGrp="1"/>
          </p:cNvSpPr>
          <p:nvPr>
            <p:ph type="dt" idx="10"/>
          </p:nvPr>
        </p:nvSpPr>
        <p:spPr>
          <a:xfrm>
            <a:off x="93481"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solidFill>
                  <a:srgbClr val="33CDFF"/>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5" name="Google Shape;125;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6" name="Google Shape;126;p13"/>
          <p:cNvSpPr txBox="1">
            <a:spLocks noGrp="1"/>
          </p:cNvSpPr>
          <p:nvPr>
            <p:ph type="sldNum" idx="12"/>
          </p:nvPr>
        </p:nvSpPr>
        <p:spPr>
          <a:xfrm>
            <a:off x="9355319" y="6422339"/>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Picture with Caption" type="picTx">
  <p:cSld name="PICTURE_WITH_CAPTION_TEXT">
    <p:spTree>
      <p:nvGrpSpPr>
        <p:cNvPr id="1" name="Shape 127"/>
        <p:cNvGrpSpPr/>
        <p:nvPr/>
      </p:nvGrpSpPr>
      <p:grpSpPr>
        <a:xfrm>
          <a:off x="0" y="0"/>
          <a:ext cx="0" cy="0"/>
          <a:chOff x="0" y="0"/>
          <a:chExt cx="0" cy="0"/>
        </a:xfrm>
      </p:grpSpPr>
      <p:sp>
        <p:nvSpPr>
          <p:cNvPr id="128" name="Google Shape;128;p1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32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9" name="Google Shape;129;p14"/>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100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30" name="Google Shape;130;p14"/>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31" name="Google Shape;131;p14"/>
          <p:cNvSpPr txBox="1">
            <a:spLocks noGrp="1"/>
          </p:cNvSpPr>
          <p:nvPr>
            <p:ph type="dt" idx="10"/>
          </p:nvPr>
        </p:nvSpPr>
        <p:spPr>
          <a:xfrm>
            <a:off x="93481"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solidFill>
                  <a:srgbClr val="33CDFF"/>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2" name="Google Shape;132;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3" name="Google Shape;133;p14"/>
          <p:cNvSpPr txBox="1">
            <a:spLocks noGrp="1"/>
          </p:cNvSpPr>
          <p:nvPr>
            <p:ph type="sldNum" idx="12"/>
          </p:nvPr>
        </p:nvSpPr>
        <p:spPr>
          <a:xfrm>
            <a:off x="9355319" y="6422339"/>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Title and Vertical Text" type="vertTx">
  <p:cSld name="VERTICAL_TEXT">
    <p:spTree>
      <p:nvGrpSpPr>
        <p:cNvPr id="1" name="Shape 134"/>
        <p:cNvGrpSpPr/>
        <p:nvPr/>
      </p:nvGrpSpPr>
      <p:grpSpPr>
        <a:xfrm>
          <a:off x="0" y="0"/>
          <a:ext cx="0" cy="0"/>
          <a:chOff x="0" y="0"/>
          <a:chExt cx="0" cy="0"/>
        </a:xfrm>
      </p:grpSpPr>
      <p:sp>
        <p:nvSpPr>
          <p:cNvPr id="135" name="Google Shape;135;p15"/>
          <p:cNvSpPr txBox="1">
            <a:spLocks noGrp="1"/>
          </p:cNvSpPr>
          <p:nvPr>
            <p:ph type="title"/>
          </p:nvPr>
        </p:nvSpPr>
        <p:spPr>
          <a:xfrm>
            <a:off x="4901938" y="1104144"/>
            <a:ext cx="6678105" cy="646331"/>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6" name="Google Shape;136;p15"/>
          <p:cNvSpPr txBox="1">
            <a:spLocks noGrp="1"/>
          </p:cNvSpPr>
          <p:nvPr>
            <p:ph type="body" idx="1"/>
          </p:nvPr>
        </p:nvSpPr>
        <p:spPr>
          <a:xfrm rot="5400000">
            <a:off x="8056325" y="-939676"/>
            <a:ext cx="369332" cy="6678104"/>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Clr>
                <a:schemeClr val="dk1"/>
              </a:buClr>
              <a:buSzPts val="1800"/>
              <a:buNone/>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7" name="Google Shape;137;p15"/>
          <p:cNvSpPr txBox="1">
            <a:spLocks noGrp="1"/>
          </p:cNvSpPr>
          <p:nvPr>
            <p:ph type="dt" idx="10"/>
          </p:nvPr>
        </p:nvSpPr>
        <p:spPr>
          <a:xfrm>
            <a:off x="93481"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solidFill>
                  <a:srgbClr val="33CDFF"/>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8" name="Google Shape;138;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9" name="Google Shape;139;p15"/>
          <p:cNvSpPr txBox="1">
            <a:spLocks noGrp="1"/>
          </p:cNvSpPr>
          <p:nvPr>
            <p:ph type="sldNum" idx="12"/>
          </p:nvPr>
        </p:nvSpPr>
        <p:spPr>
          <a:xfrm>
            <a:off x="9355319" y="6422339"/>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Vertical Title and Text" type="vertTitleAndTx">
  <p:cSld name="VERTICAL_TITLE_AND_VERTICAL_TEXT">
    <p:spTree>
      <p:nvGrpSpPr>
        <p:cNvPr id="1" name="Shape 140"/>
        <p:cNvGrpSpPr/>
        <p:nvPr/>
      </p:nvGrpSpPr>
      <p:grpSpPr>
        <a:xfrm>
          <a:off x="0" y="0"/>
          <a:ext cx="0" cy="0"/>
          <a:chOff x="0" y="0"/>
          <a:chExt cx="0" cy="0"/>
        </a:xfrm>
      </p:grpSpPr>
      <p:sp>
        <p:nvSpPr>
          <p:cNvPr id="141" name="Google Shape;141;p16"/>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2" name="Google Shape;142;p16"/>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Clr>
                <a:schemeClr val="dk1"/>
              </a:buClr>
              <a:buSzPts val="1800"/>
              <a:buNone/>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3" name="Google Shape;143;p16"/>
          <p:cNvSpPr txBox="1">
            <a:spLocks noGrp="1"/>
          </p:cNvSpPr>
          <p:nvPr>
            <p:ph type="dt" idx="10"/>
          </p:nvPr>
        </p:nvSpPr>
        <p:spPr>
          <a:xfrm>
            <a:off x="93481"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solidFill>
                  <a:srgbClr val="33CDFF"/>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4" name="Google Shape;144;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5" name="Google Shape;145;p16"/>
          <p:cNvSpPr txBox="1">
            <a:spLocks noGrp="1"/>
          </p:cNvSpPr>
          <p:nvPr>
            <p:ph type="sldNum" idx="12"/>
          </p:nvPr>
        </p:nvSpPr>
        <p:spPr>
          <a:xfrm>
            <a:off x="9355319" y="6422339"/>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matchingName="Title Slide with Division">
  <p:cSld name="Title Slide with Division">
    <p:spTree>
      <p:nvGrpSpPr>
        <p:cNvPr id="1" name="Shape 146"/>
        <p:cNvGrpSpPr/>
        <p:nvPr/>
      </p:nvGrpSpPr>
      <p:grpSpPr>
        <a:xfrm>
          <a:off x="0" y="0"/>
          <a:ext cx="0" cy="0"/>
          <a:chOff x="0" y="0"/>
          <a:chExt cx="0" cy="0"/>
        </a:xfrm>
      </p:grpSpPr>
      <p:pic>
        <p:nvPicPr>
          <p:cNvPr id="147" name="Google Shape;147;p17" descr="030767 PPT 2017_4x3_horiz block_title_2400px.png"/>
          <p:cNvPicPr preferRelativeResize="0"/>
          <p:nvPr/>
        </p:nvPicPr>
        <p:blipFill rotWithShape="1">
          <a:blip r:embed="rId2">
            <a:alphaModFix/>
          </a:blip>
          <a:srcRect/>
          <a:stretch/>
        </p:blipFill>
        <p:spPr>
          <a:xfrm>
            <a:off x="0" y="0"/>
            <a:ext cx="12192000" cy="1082040"/>
          </a:xfrm>
          <a:prstGeom prst="rect">
            <a:avLst/>
          </a:prstGeom>
          <a:noFill/>
          <a:ln>
            <a:noFill/>
          </a:ln>
        </p:spPr>
      </p:pic>
      <p:sp>
        <p:nvSpPr>
          <p:cNvPr id="148" name="Google Shape;148;p17"/>
          <p:cNvSpPr txBox="1">
            <a:spLocks noGrp="1"/>
          </p:cNvSpPr>
          <p:nvPr>
            <p:ph type="title"/>
          </p:nvPr>
        </p:nvSpPr>
        <p:spPr>
          <a:xfrm>
            <a:off x="609600" y="2904485"/>
            <a:ext cx="10972800" cy="701731"/>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4400"/>
              <a:buFont typeface="Trebuchet MS"/>
              <a:buNone/>
              <a:defRPr sz="4400">
                <a:latin typeface="Trebuchet MS"/>
                <a:ea typeface="Trebuchet MS"/>
                <a:cs typeface="Trebuchet MS"/>
                <a:sym typeface="Trebuchet M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9" name="Google Shape;149;p17"/>
          <p:cNvSpPr txBox="1">
            <a:spLocks noGrp="1"/>
          </p:cNvSpPr>
          <p:nvPr>
            <p:ph type="body" idx="1"/>
          </p:nvPr>
        </p:nvSpPr>
        <p:spPr>
          <a:xfrm>
            <a:off x="0" y="1019708"/>
            <a:ext cx="12192000" cy="430887"/>
          </a:xfrm>
          <a:prstGeom prst="rect">
            <a:avLst/>
          </a:prstGeom>
          <a:noFill/>
          <a:ln>
            <a:noFill/>
          </a:ln>
        </p:spPr>
        <p:txBody>
          <a:bodyPr spcFirstLastPara="1" wrap="square" lIns="91425" tIns="45700" rIns="91425" bIns="45700" anchor="t" anchorCtr="0">
            <a:noAutofit/>
          </a:bodyPr>
          <a:lstStyle>
            <a:lvl1pPr marL="457200" lvl="0" indent="-228600" algn="ctr">
              <a:lnSpc>
                <a:spcPct val="100000"/>
              </a:lnSpc>
              <a:spcBef>
                <a:spcPts val="1000"/>
              </a:spcBef>
              <a:spcAft>
                <a:spcPts val="0"/>
              </a:spcAft>
              <a:buClr>
                <a:srgbClr val="3A85B3"/>
              </a:buClr>
              <a:buSzPts val="2200"/>
              <a:buFont typeface="Twentieth Century"/>
              <a:buNone/>
              <a:defRPr sz="2200" cap="none">
                <a:solidFill>
                  <a:srgbClr val="3A85B3"/>
                </a:solidFill>
                <a:latin typeface="Twentieth Century"/>
                <a:ea typeface="Twentieth Century"/>
                <a:cs typeface="Twentieth Century"/>
                <a:sym typeface="Twentieth Century"/>
              </a:defRPr>
            </a:lvl1pPr>
            <a:lvl2pPr marL="914400" lvl="1" indent="-228600" algn="ctr">
              <a:lnSpc>
                <a:spcPct val="90000"/>
              </a:lnSpc>
              <a:spcBef>
                <a:spcPts val="500"/>
              </a:spcBef>
              <a:spcAft>
                <a:spcPts val="0"/>
              </a:spcAft>
              <a:buClr>
                <a:srgbClr val="3A85B3"/>
              </a:buClr>
              <a:buSzPts val="2200"/>
              <a:buFont typeface="Twentieth Century"/>
              <a:buNone/>
              <a:defRPr sz="2200" cap="none">
                <a:solidFill>
                  <a:srgbClr val="3A85B3"/>
                </a:solidFill>
                <a:latin typeface="Twentieth Century"/>
                <a:ea typeface="Twentieth Century"/>
                <a:cs typeface="Twentieth Century"/>
                <a:sym typeface="Twentieth Century"/>
              </a:defRPr>
            </a:lvl2pPr>
            <a:lvl3pPr marL="1371600" lvl="2" indent="-228600" algn="ctr">
              <a:lnSpc>
                <a:spcPct val="90000"/>
              </a:lnSpc>
              <a:spcBef>
                <a:spcPts val="500"/>
              </a:spcBef>
              <a:spcAft>
                <a:spcPts val="0"/>
              </a:spcAft>
              <a:buClr>
                <a:srgbClr val="3A85B3"/>
              </a:buClr>
              <a:buSzPts val="2200"/>
              <a:buFont typeface="Twentieth Century"/>
              <a:buNone/>
              <a:defRPr sz="2200" cap="none">
                <a:solidFill>
                  <a:srgbClr val="3A85B3"/>
                </a:solidFill>
                <a:latin typeface="Twentieth Century"/>
                <a:ea typeface="Twentieth Century"/>
                <a:cs typeface="Twentieth Century"/>
                <a:sym typeface="Twentieth Century"/>
              </a:defRPr>
            </a:lvl3pPr>
            <a:lvl4pPr marL="1828800" lvl="3" indent="-228600" algn="ctr">
              <a:lnSpc>
                <a:spcPct val="90000"/>
              </a:lnSpc>
              <a:spcBef>
                <a:spcPts val="500"/>
              </a:spcBef>
              <a:spcAft>
                <a:spcPts val="0"/>
              </a:spcAft>
              <a:buClr>
                <a:srgbClr val="3A85B3"/>
              </a:buClr>
              <a:buSzPts val="2200"/>
              <a:buFont typeface="Twentieth Century"/>
              <a:buNone/>
              <a:defRPr sz="2200" cap="none">
                <a:solidFill>
                  <a:srgbClr val="3A85B3"/>
                </a:solidFill>
                <a:latin typeface="Twentieth Century"/>
                <a:ea typeface="Twentieth Century"/>
                <a:cs typeface="Twentieth Century"/>
                <a:sym typeface="Twentieth Century"/>
              </a:defRPr>
            </a:lvl4pPr>
            <a:lvl5pPr marL="2286000" lvl="4" indent="-228600" algn="ctr">
              <a:lnSpc>
                <a:spcPct val="90000"/>
              </a:lnSpc>
              <a:spcBef>
                <a:spcPts val="500"/>
              </a:spcBef>
              <a:spcAft>
                <a:spcPts val="0"/>
              </a:spcAft>
              <a:buClr>
                <a:srgbClr val="3A85B3"/>
              </a:buClr>
              <a:buSzPts val="2200"/>
              <a:buFont typeface="Twentieth Century"/>
              <a:buNone/>
              <a:defRPr sz="2200" cap="none">
                <a:solidFill>
                  <a:srgbClr val="3A85B3"/>
                </a:solidFill>
                <a:latin typeface="Twentieth Century"/>
                <a:ea typeface="Twentieth Century"/>
                <a:cs typeface="Twentieth Century"/>
                <a:sym typeface="Twentieth Century"/>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Section Header">
  <p:cSld name="Section Header">
    <p:bg>
      <p:bgPr>
        <a:solidFill>
          <a:srgbClr val="C47F19"/>
        </a:solidFill>
        <a:effectLst/>
      </p:bgPr>
    </p:bg>
    <p:spTree>
      <p:nvGrpSpPr>
        <p:cNvPr id="1" name="Shape 24"/>
        <p:cNvGrpSpPr/>
        <p:nvPr/>
      </p:nvGrpSpPr>
      <p:grpSpPr>
        <a:xfrm>
          <a:off x="0" y="0"/>
          <a:ext cx="0" cy="0"/>
          <a:chOff x="0" y="0"/>
          <a:chExt cx="0" cy="0"/>
        </a:xfrm>
      </p:grpSpPr>
      <p:pic>
        <p:nvPicPr>
          <p:cNvPr id="25" name="Google Shape;25;p3"/>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26" name="Google Shape;26;p3"/>
          <p:cNvSpPr/>
          <p:nvPr/>
        </p:nvSpPr>
        <p:spPr>
          <a:xfrm>
            <a:off x="0" y="2463616"/>
            <a:ext cx="12192000" cy="1713654"/>
          </a:xfrm>
          <a:prstGeom prst="rect">
            <a:avLst/>
          </a:prstGeom>
          <a:gradFill>
            <a:gsLst>
              <a:gs pos="0">
                <a:srgbClr val="BFE5FF">
                  <a:alpha val="36862"/>
                </a:srgbClr>
              </a:gs>
              <a:gs pos="14000">
                <a:srgbClr val="BFE5FF">
                  <a:alpha val="94901"/>
                </a:srgbClr>
              </a:gs>
              <a:gs pos="52999">
                <a:srgbClr val="BFE5FF"/>
              </a:gs>
              <a:gs pos="85000">
                <a:srgbClr val="BFE5FF">
                  <a:alpha val="94901"/>
                </a:srgbClr>
              </a:gs>
              <a:gs pos="100000">
                <a:srgbClr val="BFE5FF">
                  <a:alpha val="36862"/>
                </a:srgbClr>
              </a:gs>
            </a:gsLst>
            <a:lin ang="0" scaled="0"/>
          </a:gradFill>
          <a:ln>
            <a:noFill/>
          </a:ln>
          <a:effectLst>
            <a:outerShdw blurRad="254000" sx="103000" sy="103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7" name="Google Shape;27;p3"/>
          <p:cNvSpPr txBox="1">
            <a:spLocks noGrp="1"/>
          </p:cNvSpPr>
          <p:nvPr>
            <p:ph type="title"/>
          </p:nvPr>
        </p:nvSpPr>
        <p:spPr>
          <a:xfrm>
            <a:off x="831850" y="3016567"/>
            <a:ext cx="10515600" cy="646331"/>
          </a:xfrm>
          <a:prstGeom prst="rect">
            <a:avLst/>
          </a:prstGeom>
          <a:no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chemeClr val="dk1"/>
              </a:buClr>
              <a:buSzPts val="4000"/>
              <a:buFont typeface="Arial"/>
              <a:buNone/>
              <a:defRPr sz="4000" b="0">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 name="Google Shape;28;p3"/>
          <p:cNvSpPr txBox="1">
            <a:spLocks noGrp="1"/>
          </p:cNvSpPr>
          <p:nvPr>
            <p:ph type="dt" idx="10"/>
          </p:nvPr>
        </p:nvSpPr>
        <p:spPr>
          <a:xfrm>
            <a:off x="93481"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solidFill>
                  <a:schemeClr val="lt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3"/>
          <p:cNvSpPr txBox="1">
            <a:spLocks noGrp="1"/>
          </p:cNvSpPr>
          <p:nvPr>
            <p:ph type="sldNum" idx="12"/>
          </p:nvPr>
        </p:nvSpPr>
        <p:spPr>
          <a:xfrm>
            <a:off x="9355319" y="6422339"/>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chemeClr val="lt1"/>
                </a:solidFill>
                <a:latin typeface="Arial"/>
                <a:ea typeface="Arial"/>
                <a:cs typeface="Arial"/>
                <a:sym typeface="Arial"/>
              </a:defRPr>
            </a:lvl1pPr>
            <a:lvl2pPr marL="0" lvl="1" indent="0" algn="r">
              <a:spcBef>
                <a:spcPts val="0"/>
              </a:spcBef>
              <a:buNone/>
              <a:defRPr sz="1200">
                <a:solidFill>
                  <a:schemeClr val="lt1"/>
                </a:solidFill>
                <a:latin typeface="Arial"/>
                <a:ea typeface="Arial"/>
                <a:cs typeface="Arial"/>
                <a:sym typeface="Arial"/>
              </a:defRPr>
            </a:lvl2pPr>
            <a:lvl3pPr marL="0" lvl="2" indent="0" algn="r">
              <a:spcBef>
                <a:spcPts val="0"/>
              </a:spcBef>
              <a:buNone/>
              <a:defRPr sz="1200">
                <a:solidFill>
                  <a:schemeClr val="lt1"/>
                </a:solidFill>
                <a:latin typeface="Arial"/>
                <a:ea typeface="Arial"/>
                <a:cs typeface="Arial"/>
                <a:sym typeface="Arial"/>
              </a:defRPr>
            </a:lvl3pPr>
            <a:lvl4pPr marL="0" lvl="3" indent="0" algn="r">
              <a:spcBef>
                <a:spcPts val="0"/>
              </a:spcBef>
              <a:buNone/>
              <a:defRPr sz="1200">
                <a:solidFill>
                  <a:schemeClr val="lt1"/>
                </a:solidFill>
                <a:latin typeface="Arial"/>
                <a:ea typeface="Arial"/>
                <a:cs typeface="Arial"/>
                <a:sym typeface="Arial"/>
              </a:defRPr>
            </a:lvl4pPr>
            <a:lvl5pPr marL="0" lvl="4" indent="0" algn="r">
              <a:spcBef>
                <a:spcPts val="0"/>
              </a:spcBef>
              <a:buNone/>
              <a:defRPr sz="1200">
                <a:solidFill>
                  <a:schemeClr val="lt1"/>
                </a:solidFill>
                <a:latin typeface="Arial"/>
                <a:ea typeface="Arial"/>
                <a:cs typeface="Arial"/>
                <a:sym typeface="Arial"/>
              </a:defRPr>
            </a:lvl5pPr>
            <a:lvl6pPr marL="0" lvl="5" indent="0" algn="r">
              <a:spcBef>
                <a:spcPts val="0"/>
              </a:spcBef>
              <a:buNone/>
              <a:defRPr sz="1200">
                <a:solidFill>
                  <a:schemeClr val="lt1"/>
                </a:solidFill>
                <a:latin typeface="Arial"/>
                <a:ea typeface="Arial"/>
                <a:cs typeface="Arial"/>
                <a:sym typeface="Arial"/>
              </a:defRPr>
            </a:lvl6pPr>
            <a:lvl7pPr marL="0" lvl="6" indent="0" algn="r">
              <a:spcBef>
                <a:spcPts val="0"/>
              </a:spcBef>
              <a:buNone/>
              <a:defRPr sz="1200">
                <a:solidFill>
                  <a:schemeClr val="lt1"/>
                </a:solidFill>
                <a:latin typeface="Arial"/>
                <a:ea typeface="Arial"/>
                <a:cs typeface="Arial"/>
                <a:sym typeface="Arial"/>
              </a:defRPr>
            </a:lvl7pPr>
            <a:lvl8pPr marL="0" lvl="7" indent="0" algn="r">
              <a:spcBef>
                <a:spcPts val="0"/>
              </a:spcBef>
              <a:buNone/>
              <a:defRPr sz="1200">
                <a:solidFill>
                  <a:schemeClr val="lt1"/>
                </a:solidFill>
                <a:latin typeface="Arial"/>
                <a:ea typeface="Arial"/>
                <a:cs typeface="Arial"/>
                <a:sym typeface="Arial"/>
              </a:defRPr>
            </a:lvl8pPr>
            <a:lvl9pPr marL="0" lvl="8" indent="0" algn="r">
              <a:spcBef>
                <a:spcPts val="0"/>
              </a:spcBef>
              <a:buNone/>
              <a:defRPr sz="1200">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3_Title and Content">
  <p:cSld name="3_Title and Content">
    <p:spTree>
      <p:nvGrpSpPr>
        <p:cNvPr id="1" name="Shape 31"/>
        <p:cNvGrpSpPr/>
        <p:nvPr/>
      </p:nvGrpSpPr>
      <p:grpSpPr>
        <a:xfrm>
          <a:off x="0" y="0"/>
          <a:ext cx="0" cy="0"/>
          <a:chOff x="0" y="0"/>
          <a:chExt cx="0" cy="0"/>
        </a:xfrm>
      </p:grpSpPr>
      <p:pic>
        <p:nvPicPr>
          <p:cNvPr id="32" name="Google Shape;32;p4"/>
          <p:cNvPicPr preferRelativeResize="0"/>
          <p:nvPr/>
        </p:nvPicPr>
        <p:blipFill rotWithShape="1">
          <a:blip r:embed="rId2">
            <a:alphaModFix/>
          </a:blip>
          <a:srcRect/>
          <a:stretch/>
        </p:blipFill>
        <p:spPr>
          <a:xfrm>
            <a:off x="0" y="0"/>
            <a:ext cx="12192000" cy="6858000"/>
          </a:xfrm>
          <a:prstGeom prst="rect">
            <a:avLst/>
          </a:prstGeom>
          <a:noFill/>
          <a:ln>
            <a:noFill/>
          </a:ln>
        </p:spPr>
      </p:pic>
      <p:grpSp>
        <p:nvGrpSpPr>
          <p:cNvPr id="33" name="Google Shape;33;p4"/>
          <p:cNvGrpSpPr/>
          <p:nvPr/>
        </p:nvGrpSpPr>
        <p:grpSpPr>
          <a:xfrm>
            <a:off x="517664" y="-19393"/>
            <a:ext cx="4628149" cy="6890327"/>
            <a:chOff x="3308351" y="2370138"/>
            <a:chExt cx="2760662" cy="4110037"/>
          </a:xfrm>
        </p:grpSpPr>
        <p:sp>
          <p:nvSpPr>
            <p:cNvPr id="34" name="Google Shape;34;p4"/>
            <p:cNvSpPr/>
            <p:nvPr/>
          </p:nvSpPr>
          <p:spPr>
            <a:xfrm>
              <a:off x="4494213" y="2370138"/>
              <a:ext cx="1574800" cy="3676650"/>
            </a:xfrm>
            <a:custGeom>
              <a:avLst/>
              <a:gdLst/>
              <a:ahLst/>
              <a:cxnLst/>
              <a:rect l="l" t="t" r="r" b="b"/>
              <a:pathLst>
                <a:path w="828" h="1936" extrusionOk="0">
                  <a:moveTo>
                    <a:pt x="239" y="1416"/>
                  </a:moveTo>
                  <a:cubicBezTo>
                    <a:pt x="273" y="1728"/>
                    <a:pt x="387" y="1936"/>
                    <a:pt x="387" y="1936"/>
                  </a:cubicBezTo>
                  <a:cubicBezTo>
                    <a:pt x="271" y="1756"/>
                    <a:pt x="186" y="1583"/>
                    <a:pt x="127" y="1417"/>
                  </a:cubicBezTo>
                  <a:lnTo>
                    <a:pt x="239" y="1416"/>
                  </a:lnTo>
                  <a:close/>
                  <a:moveTo>
                    <a:pt x="273" y="883"/>
                  </a:moveTo>
                  <a:cubicBezTo>
                    <a:pt x="342" y="603"/>
                    <a:pt x="503" y="296"/>
                    <a:pt x="828" y="3"/>
                  </a:cubicBezTo>
                  <a:cubicBezTo>
                    <a:pt x="195" y="0"/>
                    <a:pt x="195" y="0"/>
                    <a:pt x="195" y="0"/>
                  </a:cubicBezTo>
                  <a:cubicBezTo>
                    <a:pt x="82" y="241"/>
                    <a:pt x="0" y="540"/>
                    <a:pt x="18" y="883"/>
                  </a:cubicBezTo>
                  <a:lnTo>
                    <a:pt x="273" y="883"/>
                  </a:lnTo>
                  <a:close/>
                </a:path>
              </a:pathLst>
            </a:custGeom>
            <a:gradFill>
              <a:gsLst>
                <a:gs pos="0">
                  <a:srgbClr val="8ACCEC"/>
                </a:gs>
                <a:gs pos="100000">
                  <a:srgbClr val="6BB7E0"/>
                </a:gs>
              </a:gsLst>
              <a:lin ang="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5" name="Google Shape;35;p4"/>
            <p:cNvSpPr/>
            <p:nvPr/>
          </p:nvSpPr>
          <p:spPr>
            <a:xfrm>
              <a:off x="3343276" y="5254625"/>
              <a:ext cx="542925" cy="1223962"/>
            </a:xfrm>
            <a:custGeom>
              <a:avLst/>
              <a:gdLst/>
              <a:ahLst/>
              <a:cxnLst/>
              <a:rect l="l" t="t" r="r" b="b"/>
              <a:pathLst>
                <a:path w="286" h="645" extrusionOk="0">
                  <a:moveTo>
                    <a:pt x="286" y="645"/>
                  </a:moveTo>
                  <a:cubicBezTo>
                    <a:pt x="167" y="471"/>
                    <a:pt x="62" y="257"/>
                    <a:pt x="0" y="0"/>
                  </a:cubicBezTo>
                  <a:cubicBezTo>
                    <a:pt x="0" y="0"/>
                    <a:pt x="14" y="282"/>
                    <a:pt x="166" y="645"/>
                  </a:cubicBezTo>
                  <a:lnTo>
                    <a:pt x="286" y="645"/>
                  </a:lnTo>
                  <a:close/>
                </a:path>
              </a:pathLst>
            </a:custGeom>
            <a:solidFill>
              <a:srgbClr val="ABD5EB"/>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6" name="Google Shape;36;p4"/>
            <p:cNvSpPr/>
            <p:nvPr/>
          </p:nvSpPr>
          <p:spPr>
            <a:xfrm>
              <a:off x="3308351" y="2376488"/>
              <a:ext cx="2270125" cy="4103687"/>
            </a:xfrm>
            <a:custGeom>
              <a:avLst/>
              <a:gdLst/>
              <a:ahLst/>
              <a:cxnLst/>
              <a:rect l="l" t="t" r="r" b="b"/>
              <a:pathLst>
                <a:path w="1193" h="2162" extrusionOk="0">
                  <a:moveTo>
                    <a:pt x="32" y="1413"/>
                  </a:moveTo>
                  <a:cubicBezTo>
                    <a:pt x="79" y="1653"/>
                    <a:pt x="178" y="1910"/>
                    <a:pt x="361" y="2161"/>
                  </a:cubicBezTo>
                  <a:cubicBezTo>
                    <a:pt x="362" y="2162"/>
                    <a:pt x="1193" y="2161"/>
                    <a:pt x="1193" y="2161"/>
                  </a:cubicBezTo>
                  <a:cubicBezTo>
                    <a:pt x="1113" y="2085"/>
                    <a:pt x="1034" y="2000"/>
                    <a:pt x="955" y="1903"/>
                  </a:cubicBezTo>
                  <a:cubicBezTo>
                    <a:pt x="955" y="1903"/>
                    <a:pt x="812" y="1718"/>
                    <a:pt x="704" y="1413"/>
                  </a:cubicBezTo>
                  <a:lnTo>
                    <a:pt x="32" y="1413"/>
                  </a:lnTo>
                  <a:close/>
                  <a:moveTo>
                    <a:pt x="0" y="879"/>
                  </a:moveTo>
                  <a:cubicBezTo>
                    <a:pt x="25" y="534"/>
                    <a:pt x="126" y="299"/>
                    <a:pt x="126" y="299"/>
                  </a:cubicBezTo>
                  <a:cubicBezTo>
                    <a:pt x="173" y="190"/>
                    <a:pt x="220" y="94"/>
                    <a:pt x="275" y="0"/>
                  </a:cubicBezTo>
                  <a:cubicBezTo>
                    <a:pt x="725" y="0"/>
                    <a:pt x="725" y="0"/>
                    <a:pt x="725" y="0"/>
                  </a:cubicBezTo>
                  <a:cubicBezTo>
                    <a:pt x="599" y="319"/>
                    <a:pt x="569" y="617"/>
                    <a:pt x="590" y="879"/>
                  </a:cubicBezTo>
                  <a:lnTo>
                    <a:pt x="0" y="879"/>
                  </a:lnTo>
                  <a:close/>
                </a:path>
              </a:pathLst>
            </a:custGeom>
            <a:gradFill>
              <a:gsLst>
                <a:gs pos="0">
                  <a:srgbClr val="9FDCF2"/>
                </a:gs>
                <a:gs pos="85000">
                  <a:srgbClr val="52B3D9"/>
                </a:gs>
                <a:gs pos="100000">
                  <a:srgbClr val="52B3D9"/>
                </a:gs>
              </a:gsLst>
              <a:lin ang="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37" name="Google Shape;37;p4"/>
          <p:cNvSpPr/>
          <p:nvPr/>
        </p:nvSpPr>
        <p:spPr>
          <a:xfrm>
            <a:off x="0" y="0"/>
            <a:ext cx="12192000" cy="6858000"/>
          </a:xfrm>
          <a:prstGeom prst="rect">
            <a:avLst/>
          </a:prstGeom>
          <a:solidFill>
            <a:schemeClr val="lt1">
              <a:alpha val="4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8" name="Google Shape;38;p4"/>
          <p:cNvSpPr/>
          <p:nvPr/>
        </p:nvSpPr>
        <p:spPr>
          <a:xfrm>
            <a:off x="0" y="203200"/>
            <a:ext cx="12192000" cy="61849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9" name="Google Shape;39;p4"/>
          <p:cNvSpPr txBox="1">
            <a:spLocks noGrp="1"/>
          </p:cNvSpPr>
          <p:nvPr>
            <p:ph type="title"/>
          </p:nvPr>
        </p:nvSpPr>
        <p:spPr>
          <a:xfrm>
            <a:off x="960120" y="331534"/>
            <a:ext cx="10393680" cy="646331"/>
          </a:xfrm>
          <a:prstGeom prst="rect">
            <a:avLst/>
          </a:prstGeom>
          <a:no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chemeClr val="dk1"/>
              </a:buClr>
              <a:buSzPts val="4000"/>
              <a:buFont typeface="Arial"/>
              <a:buNone/>
              <a:defRPr b="0">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0" name="Google Shape;40;p4"/>
          <p:cNvSpPr txBox="1">
            <a:spLocks noGrp="1"/>
          </p:cNvSpPr>
          <p:nvPr>
            <p:ph type="body" idx="1"/>
          </p:nvPr>
        </p:nvSpPr>
        <p:spPr>
          <a:xfrm>
            <a:off x="960120" y="2271860"/>
            <a:ext cx="10619923" cy="1623008"/>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Clr>
                <a:schemeClr val="dk1"/>
              </a:buClr>
              <a:buSzPts val="1800"/>
              <a:buNone/>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4"/>
          <p:cNvSpPr txBox="1">
            <a:spLocks noGrp="1"/>
          </p:cNvSpPr>
          <p:nvPr>
            <p:ph type="dt" idx="10"/>
          </p:nvPr>
        </p:nvSpPr>
        <p:spPr>
          <a:xfrm>
            <a:off x="93481"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solidFill>
                  <a:schemeClr val="lt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4"/>
          <p:cNvSpPr txBox="1">
            <a:spLocks noGrp="1"/>
          </p:cNvSpPr>
          <p:nvPr>
            <p:ph type="sldNum" idx="12"/>
          </p:nvPr>
        </p:nvSpPr>
        <p:spPr>
          <a:xfrm>
            <a:off x="9355319" y="6422339"/>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chemeClr val="lt1"/>
                </a:solidFill>
                <a:latin typeface="Arial"/>
                <a:ea typeface="Arial"/>
                <a:cs typeface="Arial"/>
                <a:sym typeface="Arial"/>
              </a:defRPr>
            </a:lvl1pPr>
            <a:lvl2pPr marL="0" lvl="1" indent="0" algn="r">
              <a:spcBef>
                <a:spcPts val="0"/>
              </a:spcBef>
              <a:buNone/>
              <a:defRPr sz="1200">
                <a:solidFill>
                  <a:schemeClr val="lt1"/>
                </a:solidFill>
                <a:latin typeface="Arial"/>
                <a:ea typeface="Arial"/>
                <a:cs typeface="Arial"/>
                <a:sym typeface="Arial"/>
              </a:defRPr>
            </a:lvl2pPr>
            <a:lvl3pPr marL="0" lvl="2" indent="0" algn="r">
              <a:spcBef>
                <a:spcPts val="0"/>
              </a:spcBef>
              <a:buNone/>
              <a:defRPr sz="1200">
                <a:solidFill>
                  <a:schemeClr val="lt1"/>
                </a:solidFill>
                <a:latin typeface="Arial"/>
                <a:ea typeface="Arial"/>
                <a:cs typeface="Arial"/>
                <a:sym typeface="Arial"/>
              </a:defRPr>
            </a:lvl3pPr>
            <a:lvl4pPr marL="0" lvl="3" indent="0" algn="r">
              <a:spcBef>
                <a:spcPts val="0"/>
              </a:spcBef>
              <a:buNone/>
              <a:defRPr sz="1200">
                <a:solidFill>
                  <a:schemeClr val="lt1"/>
                </a:solidFill>
                <a:latin typeface="Arial"/>
                <a:ea typeface="Arial"/>
                <a:cs typeface="Arial"/>
                <a:sym typeface="Arial"/>
              </a:defRPr>
            </a:lvl4pPr>
            <a:lvl5pPr marL="0" lvl="4" indent="0" algn="r">
              <a:spcBef>
                <a:spcPts val="0"/>
              </a:spcBef>
              <a:buNone/>
              <a:defRPr sz="1200">
                <a:solidFill>
                  <a:schemeClr val="lt1"/>
                </a:solidFill>
                <a:latin typeface="Arial"/>
                <a:ea typeface="Arial"/>
                <a:cs typeface="Arial"/>
                <a:sym typeface="Arial"/>
              </a:defRPr>
            </a:lvl5pPr>
            <a:lvl6pPr marL="0" lvl="5" indent="0" algn="r">
              <a:spcBef>
                <a:spcPts val="0"/>
              </a:spcBef>
              <a:buNone/>
              <a:defRPr sz="1200">
                <a:solidFill>
                  <a:schemeClr val="lt1"/>
                </a:solidFill>
                <a:latin typeface="Arial"/>
                <a:ea typeface="Arial"/>
                <a:cs typeface="Arial"/>
                <a:sym typeface="Arial"/>
              </a:defRPr>
            </a:lvl6pPr>
            <a:lvl7pPr marL="0" lvl="6" indent="0" algn="r">
              <a:spcBef>
                <a:spcPts val="0"/>
              </a:spcBef>
              <a:buNone/>
              <a:defRPr sz="1200">
                <a:solidFill>
                  <a:schemeClr val="lt1"/>
                </a:solidFill>
                <a:latin typeface="Arial"/>
                <a:ea typeface="Arial"/>
                <a:cs typeface="Arial"/>
                <a:sym typeface="Arial"/>
              </a:defRPr>
            </a:lvl7pPr>
            <a:lvl8pPr marL="0" lvl="7" indent="0" algn="r">
              <a:spcBef>
                <a:spcPts val="0"/>
              </a:spcBef>
              <a:buNone/>
              <a:defRPr sz="1200">
                <a:solidFill>
                  <a:schemeClr val="lt1"/>
                </a:solidFill>
                <a:latin typeface="Arial"/>
                <a:ea typeface="Arial"/>
                <a:cs typeface="Arial"/>
                <a:sym typeface="Arial"/>
              </a:defRPr>
            </a:lvl8pPr>
            <a:lvl9pPr marL="0" lvl="8" indent="0" algn="r">
              <a:spcBef>
                <a:spcPts val="0"/>
              </a:spcBef>
              <a:buNone/>
              <a:defRPr sz="1200">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extLst>
    <p:ext uri="{DCECCB84-F9BA-43D5-87BE-67443E8EF086}">
      <p15:sldGuideLst xmlns:p15="http://schemas.microsoft.com/office/powerpoint/2012/main">
        <p15:guide id="1" orient="horz" pos="696">
          <p15:clr>
            <a:srgbClr val="FBAE40"/>
          </p15:clr>
        </p15:guide>
        <p15:guide id="2" pos="60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4_Title and Content">
  <p:cSld name="4_Title and Content">
    <p:spTree>
      <p:nvGrpSpPr>
        <p:cNvPr id="1" name="Shape 44"/>
        <p:cNvGrpSpPr/>
        <p:nvPr/>
      </p:nvGrpSpPr>
      <p:grpSpPr>
        <a:xfrm>
          <a:off x="0" y="0"/>
          <a:ext cx="0" cy="0"/>
          <a:chOff x="0" y="0"/>
          <a:chExt cx="0" cy="0"/>
        </a:xfrm>
      </p:grpSpPr>
      <p:pic>
        <p:nvPicPr>
          <p:cNvPr id="45" name="Google Shape;45;p5"/>
          <p:cNvPicPr preferRelativeResize="0"/>
          <p:nvPr/>
        </p:nvPicPr>
        <p:blipFill rotWithShape="1">
          <a:blip r:embed="rId2">
            <a:alphaModFix/>
          </a:blip>
          <a:srcRect/>
          <a:stretch/>
        </p:blipFill>
        <p:spPr>
          <a:xfrm>
            <a:off x="0" y="0"/>
            <a:ext cx="12192000" cy="6858000"/>
          </a:xfrm>
          <a:prstGeom prst="rect">
            <a:avLst/>
          </a:prstGeom>
          <a:noFill/>
          <a:ln>
            <a:noFill/>
          </a:ln>
        </p:spPr>
      </p:pic>
      <p:grpSp>
        <p:nvGrpSpPr>
          <p:cNvPr id="46" name="Google Shape;46;p5"/>
          <p:cNvGrpSpPr/>
          <p:nvPr/>
        </p:nvGrpSpPr>
        <p:grpSpPr>
          <a:xfrm>
            <a:off x="517664" y="-19393"/>
            <a:ext cx="4628149" cy="6890327"/>
            <a:chOff x="3308351" y="2370138"/>
            <a:chExt cx="2760662" cy="4110037"/>
          </a:xfrm>
        </p:grpSpPr>
        <p:sp>
          <p:nvSpPr>
            <p:cNvPr id="47" name="Google Shape;47;p5"/>
            <p:cNvSpPr/>
            <p:nvPr/>
          </p:nvSpPr>
          <p:spPr>
            <a:xfrm>
              <a:off x="4494213" y="2370138"/>
              <a:ext cx="1574800" cy="3676650"/>
            </a:xfrm>
            <a:custGeom>
              <a:avLst/>
              <a:gdLst/>
              <a:ahLst/>
              <a:cxnLst/>
              <a:rect l="l" t="t" r="r" b="b"/>
              <a:pathLst>
                <a:path w="828" h="1936" extrusionOk="0">
                  <a:moveTo>
                    <a:pt x="239" y="1416"/>
                  </a:moveTo>
                  <a:cubicBezTo>
                    <a:pt x="273" y="1728"/>
                    <a:pt x="387" y="1936"/>
                    <a:pt x="387" y="1936"/>
                  </a:cubicBezTo>
                  <a:cubicBezTo>
                    <a:pt x="271" y="1756"/>
                    <a:pt x="186" y="1583"/>
                    <a:pt x="127" y="1417"/>
                  </a:cubicBezTo>
                  <a:lnTo>
                    <a:pt x="239" y="1416"/>
                  </a:lnTo>
                  <a:close/>
                  <a:moveTo>
                    <a:pt x="273" y="883"/>
                  </a:moveTo>
                  <a:cubicBezTo>
                    <a:pt x="342" y="603"/>
                    <a:pt x="503" y="296"/>
                    <a:pt x="828" y="3"/>
                  </a:cubicBezTo>
                  <a:cubicBezTo>
                    <a:pt x="195" y="0"/>
                    <a:pt x="195" y="0"/>
                    <a:pt x="195" y="0"/>
                  </a:cubicBezTo>
                  <a:cubicBezTo>
                    <a:pt x="82" y="241"/>
                    <a:pt x="0" y="540"/>
                    <a:pt x="18" y="883"/>
                  </a:cubicBezTo>
                  <a:lnTo>
                    <a:pt x="273" y="883"/>
                  </a:lnTo>
                  <a:close/>
                </a:path>
              </a:pathLst>
            </a:custGeom>
            <a:gradFill>
              <a:gsLst>
                <a:gs pos="0">
                  <a:srgbClr val="8ACCEC"/>
                </a:gs>
                <a:gs pos="100000">
                  <a:srgbClr val="6BB7E0"/>
                </a:gs>
              </a:gsLst>
              <a:lin ang="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8" name="Google Shape;48;p5"/>
            <p:cNvSpPr/>
            <p:nvPr/>
          </p:nvSpPr>
          <p:spPr>
            <a:xfrm>
              <a:off x="3343276" y="5254625"/>
              <a:ext cx="542925" cy="1223962"/>
            </a:xfrm>
            <a:custGeom>
              <a:avLst/>
              <a:gdLst/>
              <a:ahLst/>
              <a:cxnLst/>
              <a:rect l="l" t="t" r="r" b="b"/>
              <a:pathLst>
                <a:path w="286" h="645" extrusionOk="0">
                  <a:moveTo>
                    <a:pt x="286" y="645"/>
                  </a:moveTo>
                  <a:cubicBezTo>
                    <a:pt x="167" y="471"/>
                    <a:pt x="62" y="257"/>
                    <a:pt x="0" y="0"/>
                  </a:cubicBezTo>
                  <a:cubicBezTo>
                    <a:pt x="0" y="0"/>
                    <a:pt x="14" y="282"/>
                    <a:pt x="166" y="645"/>
                  </a:cubicBezTo>
                  <a:lnTo>
                    <a:pt x="286" y="645"/>
                  </a:lnTo>
                  <a:close/>
                </a:path>
              </a:pathLst>
            </a:custGeom>
            <a:solidFill>
              <a:srgbClr val="ABD5EB"/>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9" name="Google Shape;49;p5"/>
            <p:cNvSpPr/>
            <p:nvPr/>
          </p:nvSpPr>
          <p:spPr>
            <a:xfrm>
              <a:off x="3308351" y="2376488"/>
              <a:ext cx="2270125" cy="4103687"/>
            </a:xfrm>
            <a:custGeom>
              <a:avLst/>
              <a:gdLst/>
              <a:ahLst/>
              <a:cxnLst/>
              <a:rect l="l" t="t" r="r" b="b"/>
              <a:pathLst>
                <a:path w="1193" h="2162" extrusionOk="0">
                  <a:moveTo>
                    <a:pt x="32" y="1413"/>
                  </a:moveTo>
                  <a:cubicBezTo>
                    <a:pt x="79" y="1653"/>
                    <a:pt x="178" y="1910"/>
                    <a:pt x="361" y="2161"/>
                  </a:cubicBezTo>
                  <a:cubicBezTo>
                    <a:pt x="362" y="2162"/>
                    <a:pt x="1193" y="2161"/>
                    <a:pt x="1193" y="2161"/>
                  </a:cubicBezTo>
                  <a:cubicBezTo>
                    <a:pt x="1113" y="2085"/>
                    <a:pt x="1034" y="2000"/>
                    <a:pt x="955" y="1903"/>
                  </a:cubicBezTo>
                  <a:cubicBezTo>
                    <a:pt x="955" y="1903"/>
                    <a:pt x="812" y="1718"/>
                    <a:pt x="704" y="1413"/>
                  </a:cubicBezTo>
                  <a:lnTo>
                    <a:pt x="32" y="1413"/>
                  </a:lnTo>
                  <a:close/>
                  <a:moveTo>
                    <a:pt x="0" y="879"/>
                  </a:moveTo>
                  <a:cubicBezTo>
                    <a:pt x="25" y="534"/>
                    <a:pt x="126" y="299"/>
                    <a:pt x="126" y="299"/>
                  </a:cubicBezTo>
                  <a:cubicBezTo>
                    <a:pt x="173" y="190"/>
                    <a:pt x="220" y="94"/>
                    <a:pt x="275" y="0"/>
                  </a:cubicBezTo>
                  <a:cubicBezTo>
                    <a:pt x="725" y="0"/>
                    <a:pt x="725" y="0"/>
                    <a:pt x="725" y="0"/>
                  </a:cubicBezTo>
                  <a:cubicBezTo>
                    <a:pt x="599" y="319"/>
                    <a:pt x="569" y="617"/>
                    <a:pt x="590" y="879"/>
                  </a:cubicBezTo>
                  <a:lnTo>
                    <a:pt x="0" y="879"/>
                  </a:lnTo>
                  <a:close/>
                </a:path>
              </a:pathLst>
            </a:custGeom>
            <a:gradFill>
              <a:gsLst>
                <a:gs pos="0">
                  <a:srgbClr val="9FDCF2"/>
                </a:gs>
                <a:gs pos="85000">
                  <a:srgbClr val="52B3D9"/>
                </a:gs>
                <a:gs pos="100000">
                  <a:srgbClr val="52B3D9"/>
                </a:gs>
              </a:gsLst>
              <a:lin ang="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50" name="Google Shape;50;p5"/>
          <p:cNvSpPr/>
          <p:nvPr/>
        </p:nvSpPr>
        <p:spPr>
          <a:xfrm>
            <a:off x="0" y="0"/>
            <a:ext cx="12192000" cy="6858000"/>
          </a:xfrm>
          <a:prstGeom prst="rect">
            <a:avLst/>
          </a:prstGeom>
          <a:solidFill>
            <a:schemeClr val="lt1">
              <a:alpha val="4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1" name="Google Shape;51;p5"/>
          <p:cNvSpPr/>
          <p:nvPr/>
        </p:nvSpPr>
        <p:spPr>
          <a:xfrm>
            <a:off x="0" y="203200"/>
            <a:ext cx="12192000" cy="61849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2" name="Google Shape;52;p5"/>
          <p:cNvSpPr txBox="1">
            <a:spLocks noGrp="1"/>
          </p:cNvSpPr>
          <p:nvPr>
            <p:ph type="title"/>
          </p:nvPr>
        </p:nvSpPr>
        <p:spPr>
          <a:xfrm>
            <a:off x="5410985" y="1081796"/>
            <a:ext cx="6169057" cy="1200329"/>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4000"/>
              <a:buFont typeface="Arial"/>
              <a:buNone/>
              <a:defRPr b="0">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3" name="Google Shape;53;p5"/>
          <p:cNvSpPr txBox="1">
            <a:spLocks noGrp="1"/>
          </p:cNvSpPr>
          <p:nvPr>
            <p:ph type="body" idx="1"/>
          </p:nvPr>
        </p:nvSpPr>
        <p:spPr>
          <a:xfrm>
            <a:off x="5410986" y="2776413"/>
            <a:ext cx="6169057" cy="1623008"/>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Clr>
                <a:schemeClr val="dk1"/>
              </a:buClr>
              <a:buSzPts val="1800"/>
              <a:buNone/>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4" name="Google Shape;54;p5"/>
          <p:cNvSpPr txBox="1">
            <a:spLocks noGrp="1"/>
          </p:cNvSpPr>
          <p:nvPr>
            <p:ph type="dt" idx="10"/>
          </p:nvPr>
        </p:nvSpPr>
        <p:spPr>
          <a:xfrm>
            <a:off x="93481"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5" name="Google Shape;55;p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solidFill>
                  <a:schemeClr val="lt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5"/>
          <p:cNvSpPr txBox="1">
            <a:spLocks noGrp="1"/>
          </p:cNvSpPr>
          <p:nvPr>
            <p:ph type="sldNum" idx="12"/>
          </p:nvPr>
        </p:nvSpPr>
        <p:spPr>
          <a:xfrm>
            <a:off x="9355319" y="6422339"/>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chemeClr val="lt1"/>
                </a:solidFill>
                <a:latin typeface="Arial"/>
                <a:ea typeface="Arial"/>
                <a:cs typeface="Arial"/>
                <a:sym typeface="Arial"/>
              </a:defRPr>
            </a:lvl1pPr>
            <a:lvl2pPr marL="0" lvl="1" indent="0" algn="r">
              <a:spcBef>
                <a:spcPts val="0"/>
              </a:spcBef>
              <a:buNone/>
              <a:defRPr sz="1200">
                <a:solidFill>
                  <a:schemeClr val="lt1"/>
                </a:solidFill>
                <a:latin typeface="Arial"/>
                <a:ea typeface="Arial"/>
                <a:cs typeface="Arial"/>
                <a:sym typeface="Arial"/>
              </a:defRPr>
            </a:lvl2pPr>
            <a:lvl3pPr marL="0" lvl="2" indent="0" algn="r">
              <a:spcBef>
                <a:spcPts val="0"/>
              </a:spcBef>
              <a:buNone/>
              <a:defRPr sz="1200">
                <a:solidFill>
                  <a:schemeClr val="lt1"/>
                </a:solidFill>
                <a:latin typeface="Arial"/>
                <a:ea typeface="Arial"/>
                <a:cs typeface="Arial"/>
                <a:sym typeface="Arial"/>
              </a:defRPr>
            </a:lvl3pPr>
            <a:lvl4pPr marL="0" lvl="3" indent="0" algn="r">
              <a:spcBef>
                <a:spcPts val="0"/>
              </a:spcBef>
              <a:buNone/>
              <a:defRPr sz="1200">
                <a:solidFill>
                  <a:schemeClr val="lt1"/>
                </a:solidFill>
                <a:latin typeface="Arial"/>
                <a:ea typeface="Arial"/>
                <a:cs typeface="Arial"/>
                <a:sym typeface="Arial"/>
              </a:defRPr>
            </a:lvl4pPr>
            <a:lvl5pPr marL="0" lvl="4" indent="0" algn="r">
              <a:spcBef>
                <a:spcPts val="0"/>
              </a:spcBef>
              <a:buNone/>
              <a:defRPr sz="1200">
                <a:solidFill>
                  <a:schemeClr val="lt1"/>
                </a:solidFill>
                <a:latin typeface="Arial"/>
                <a:ea typeface="Arial"/>
                <a:cs typeface="Arial"/>
                <a:sym typeface="Arial"/>
              </a:defRPr>
            </a:lvl5pPr>
            <a:lvl6pPr marL="0" lvl="5" indent="0" algn="r">
              <a:spcBef>
                <a:spcPts val="0"/>
              </a:spcBef>
              <a:buNone/>
              <a:defRPr sz="1200">
                <a:solidFill>
                  <a:schemeClr val="lt1"/>
                </a:solidFill>
                <a:latin typeface="Arial"/>
                <a:ea typeface="Arial"/>
                <a:cs typeface="Arial"/>
                <a:sym typeface="Arial"/>
              </a:defRPr>
            </a:lvl6pPr>
            <a:lvl7pPr marL="0" lvl="6" indent="0" algn="r">
              <a:spcBef>
                <a:spcPts val="0"/>
              </a:spcBef>
              <a:buNone/>
              <a:defRPr sz="1200">
                <a:solidFill>
                  <a:schemeClr val="lt1"/>
                </a:solidFill>
                <a:latin typeface="Arial"/>
                <a:ea typeface="Arial"/>
                <a:cs typeface="Arial"/>
                <a:sym typeface="Arial"/>
              </a:defRPr>
            </a:lvl7pPr>
            <a:lvl8pPr marL="0" lvl="7" indent="0" algn="r">
              <a:spcBef>
                <a:spcPts val="0"/>
              </a:spcBef>
              <a:buNone/>
              <a:defRPr sz="1200">
                <a:solidFill>
                  <a:schemeClr val="lt1"/>
                </a:solidFill>
                <a:latin typeface="Arial"/>
                <a:ea typeface="Arial"/>
                <a:cs typeface="Arial"/>
                <a:sym typeface="Arial"/>
              </a:defRPr>
            </a:lvl8pPr>
            <a:lvl9pPr marL="0" lvl="8" indent="0" algn="r">
              <a:spcBef>
                <a:spcPts val="0"/>
              </a:spcBef>
              <a:buNone/>
              <a:defRPr sz="1200">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extLst>
    <p:ext uri="{DCECCB84-F9BA-43D5-87BE-67443E8EF086}">
      <p15:sldGuideLst xmlns:p15="http://schemas.microsoft.com/office/powerpoint/2012/main">
        <p15:guide id="1" orient="horz" pos="744">
          <p15:clr>
            <a:srgbClr val="FBAE40"/>
          </p15:clr>
        </p15:guide>
        <p15:guide id="2" pos="3408">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2_Title Slide">
  <p:cSld name="2_Title Slide">
    <p:spTree>
      <p:nvGrpSpPr>
        <p:cNvPr id="1" name="Shape 57"/>
        <p:cNvGrpSpPr/>
        <p:nvPr/>
      </p:nvGrpSpPr>
      <p:grpSpPr>
        <a:xfrm>
          <a:off x="0" y="0"/>
          <a:ext cx="0" cy="0"/>
          <a:chOff x="0" y="0"/>
          <a:chExt cx="0" cy="0"/>
        </a:xfrm>
      </p:grpSpPr>
      <p:pic>
        <p:nvPicPr>
          <p:cNvPr id="58" name="Google Shape;58;p6"/>
          <p:cNvPicPr preferRelativeResize="0"/>
          <p:nvPr/>
        </p:nvPicPr>
        <p:blipFill rotWithShape="1">
          <a:blip r:embed="rId2">
            <a:alphaModFix/>
          </a:blip>
          <a:srcRect/>
          <a:stretch/>
        </p:blipFill>
        <p:spPr>
          <a:xfrm>
            <a:off x="-1524000" y="0"/>
            <a:ext cx="13716000" cy="6858000"/>
          </a:xfrm>
          <a:prstGeom prst="rect">
            <a:avLst/>
          </a:prstGeom>
          <a:noFill/>
          <a:ln>
            <a:noFill/>
          </a:ln>
        </p:spPr>
      </p:pic>
      <p:sp>
        <p:nvSpPr>
          <p:cNvPr id="59" name="Google Shape;59;p6"/>
          <p:cNvSpPr txBox="1">
            <a:spLocks noGrp="1"/>
          </p:cNvSpPr>
          <p:nvPr>
            <p:ph type="dt" idx="10"/>
          </p:nvPr>
        </p:nvSpPr>
        <p:spPr>
          <a:xfrm>
            <a:off x="93481"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solidFill>
                  <a:schemeClr val="lt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1" name="Google Shape;61;p6"/>
          <p:cNvSpPr txBox="1">
            <a:spLocks noGrp="1"/>
          </p:cNvSpPr>
          <p:nvPr>
            <p:ph type="sldNum" idx="12"/>
          </p:nvPr>
        </p:nvSpPr>
        <p:spPr>
          <a:xfrm>
            <a:off x="9355319" y="6422339"/>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pic>
        <p:nvPicPr>
          <p:cNvPr id="62" name="Google Shape;62;p6"/>
          <p:cNvPicPr preferRelativeResize="0"/>
          <p:nvPr/>
        </p:nvPicPr>
        <p:blipFill rotWithShape="1">
          <a:blip r:embed="rId3">
            <a:alphaModFix/>
          </a:blip>
          <a:srcRect/>
          <a:stretch/>
        </p:blipFill>
        <p:spPr>
          <a:xfrm>
            <a:off x="7842220" y="2930504"/>
            <a:ext cx="4907929" cy="4409468"/>
          </a:xfrm>
          <a:prstGeom prst="rect">
            <a:avLst/>
          </a:prstGeom>
          <a:noFill/>
          <a:ln>
            <a:noFill/>
          </a:ln>
        </p:spPr>
      </p:pic>
      <p:grpSp>
        <p:nvGrpSpPr>
          <p:cNvPr id="63" name="Google Shape;63;p6"/>
          <p:cNvGrpSpPr/>
          <p:nvPr/>
        </p:nvGrpSpPr>
        <p:grpSpPr>
          <a:xfrm>
            <a:off x="4150530" y="221329"/>
            <a:ext cx="5238318" cy="2738164"/>
            <a:chOff x="3761206" y="416378"/>
            <a:chExt cx="5238318" cy="2738164"/>
          </a:xfrm>
        </p:grpSpPr>
        <p:pic>
          <p:nvPicPr>
            <p:cNvPr id="64" name="Google Shape;64;p6"/>
            <p:cNvPicPr preferRelativeResize="0"/>
            <p:nvPr/>
          </p:nvPicPr>
          <p:blipFill rotWithShape="1">
            <a:blip r:embed="rId4">
              <a:alphaModFix/>
            </a:blip>
            <a:srcRect/>
            <a:stretch/>
          </p:blipFill>
          <p:spPr>
            <a:xfrm>
              <a:off x="5088255" y="930910"/>
              <a:ext cx="787400" cy="774700"/>
            </a:xfrm>
            <a:prstGeom prst="rect">
              <a:avLst/>
            </a:prstGeom>
            <a:noFill/>
            <a:ln>
              <a:noFill/>
            </a:ln>
          </p:spPr>
        </p:pic>
        <p:pic>
          <p:nvPicPr>
            <p:cNvPr id="65" name="Google Shape;65;p6"/>
            <p:cNvPicPr preferRelativeResize="0"/>
            <p:nvPr/>
          </p:nvPicPr>
          <p:blipFill rotWithShape="1">
            <a:blip r:embed="rId5">
              <a:alphaModFix/>
            </a:blip>
            <a:srcRect/>
            <a:stretch/>
          </p:blipFill>
          <p:spPr>
            <a:xfrm rot="-1242020">
              <a:off x="6559946" y="725010"/>
              <a:ext cx="2133600" cy="2120900"/>
            </a:xfrm>
            <a:prstGeom prst="rect">
              <a:avLst/>
            </a:prstGeom>
            <a:noFill/>
            <a:ln>
              <a:noFill/>
            </a:ln>
          </p:spPr>
        </p:pic>
        <p:pic>
          <p:nvPicPr>
            <p:cNvPr id="66" name="Google Shape;66;p6"/>
            <p:cNvPicPr preferRelativeResize="0"/>
            <p:nvPr/>
          </p:nvPicPr>
          <p:blipFill rotWithShape="1">
            <a:blip r:embed="rId6">
              <a:alphaModFix/>
            </a:blip>
            <a:srcRect/>
            <a:stretch/>
          </p:blipFill>
          <p:spPr>
            <a:xfrm>
              <a:off x="3761206" y="2026497"/>
              <a:ext cx="1028700" cy="635000"/>
            </a:xfrm>
            <a:prstGeom prst="rect">
              <a:avLst/>
            </a:prstGeom>
            <a:noFill/>
            <a:ln>
              <a:noFill/>
            </a:ln>
          </p:spPr>
        </p:pic>
      </p:grpSp>
      <p:pic>
        <p:nvPicPr>
          <p:cNvPr id="67" name="Google Shape;67;p6"/>
          <p:cNvPicPr preferRelativeResize="0"/>
          <p:nvPr/>
        </p:nvPicPr>
        <p:blipFill rotWithShape="1">
          <a:blip r:embed="rId7">
            <a:alphaModFix/>
          </a:blip>
          <a:srcRect/>
          <a:stretch/>
        </p:blipFill>
        <p:spPr>
          <a:xfrm>
            <a:off x="9142390" y="304799"/>
            <a:ext cx="2769575" cy="840423"/>
          </a:xfrm>
          <a:prstGeom prst="rect">
            <a:avLst/>
          </a:prstGeom>
          <a:noFill/>
          <a:ln>
            <a:noFill/>
          </a:ln>
        </p:spPr>
      </p:pic>
      <p:sp>
        <p:nvSpPr>
          <p:cNvPr id="68" name="Google Shape;68;p6"/>
          <p:cNvSpPr txBox="1">
            <a:spLocks noGrp="1"/>
          </p:cNvSpPr>
          <p:nvPr>
            <p:ph type="subTitle" idx="1"/>
          </p:nvPr>
        </p:nvSpPr>
        <p:spPr>
          <a:xfrm>
            <a:off x="1592156" y="4567192"/>
            <a:ext cx="5797548" cy="1431161"/>
          </a:xfrm>
          <a:prstGeom prst="rect">
            <a:avLst/>
          </a:prstGeom>
          <a:noFill/>
          <a:ln>
            <a:noFill/>
          </a:ln>
        </p:spPr>
        <p:txBody>
          <a:bodyPr spcFirstLastPara="1" wrap="square" lIns="91425" tIns="45700" rIns="91425" bIns="45700" anchor="t" anchorCtr="0">
            <a:noAutofit/>
          </a:bodyPr>
          <a:lstStyle>
            <a:lvl1pPr lvl="0" algn="l">
              <a:lnSpc>
                <a:spcPct val="100000"/>
              </a:lnSpc>
              <a:spcBef>
                <a:spcPts val="1000"/>
              </a:spcBef>
              <a:spcAft>
                <a:spcPts val="0"/>
              </a:spcAft>
              <a:buClr>
                <a:schemeClr val="lt1"/>
              </a:buClr>
              <a:buSzPts val="1800"/>
              <a:buNone/>
              <a:defRPr sz="1800" b="0">
                <a:solidFill>
                  <a:schemeClr val="lt1"/>
                </a:solidFill>
                <a:latin typeface="Arial"/>
                <a:ea typeface="Arial"/>
                <a:cs typeface="Arial"/>
                <a:sym typeface="Aria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pic>
        <p:nvPicPr>
          <p:cNvPr id="69" name="Google Shape;69;p6"/>
          <p:cNvPicPr preferRelativeResize="0"/>
          <p:nvPr/>
        </p:nvPicPr>
        <p:blipFill rotWithShape="1">
          <a:blip r:embed="rId8">
            <a:alphaModFix/>
          </a:blip>
          <a:srcRect/>
          <a:stretch/>
        </p:blipFill>
        <p:spPr>
          <a:xfrm>
            <a:off x="12207890" y="6075666"/>
            <a:ext cx="2755900" cy="3365500"/>
          </a:xfrm>
          <a:prstGeom prst="rect">
            <a:avLst/>
          </a:prstGeom>
          <a:noFill/>
          <a:ln>
            <a:noFill/>
          </a:ln>
        </p:spPr>
      </p:pic>
      <p:pic>
        <p:nvPicPr>
          <p:cNvPr id="70" name="Google Shape;70;p6"/>
          <p:cNvPicPr preferRelativeResize="0"/>
          <p:nvPr/>
        </p:nvPicPr>
        <p:blipFill rotWithShape="1">
          <a:blip r:embed="rId9">
            <a:alphaModFix/>
          </a:blip>
          <a:srcRect/>
          <a:stretch/>
        </p:blipFill>
        <p:spPr>
          <a:xfrm>
            <a:off x="5132957" y="5797540"/>
            <a:ext cx="838200" cy="838200"/>
          </a:xfrm>
          <a:prstGeom prst="rect">
            <a:avLst/>
          </a:prstGeom>
          <a:noFill/>
          <a:ln>
            <a:noFill/>
          </a:ln>
        </p:spPr>
      </p:pic>
      <p:grpSp>
        <p:nvGrpSpPr>
          <p:cNvPr id="71" name="Google Shape;71;p6"/>
          <p:cNvGrpSpPr/>
          <p:nvPr/>
        </p:nvGrpSpPr>
        <p:grpSpPr>
          <a:xfrm>
            <a:off x="-473777" y="-10705"/>
            <a:ext cx="3197522" cy="6876906"/>
            <a:chOff x="-473777" y="-18943"/>
            <a:chExt cx="3197522" cy="6876906"/>
          </a:xfrm>
        </p:grpSpPr>
        <p:sp>
          <p:nvSpPr>
            <p:cNvPr id="72" name="Google Shape;72;p6"/>
            <p:cNvSpPr/>
            <p:nvPr/>
          </p:nvSpPr>
          <p:spPr>
            <a:xfrm>
              <a:off x="-473777" y="-18943"/>
              <a:ext cx="3197522" cy="6152517"/>
            </a:xfrm>
            <a:custGeom>
              <a:avLst/>
              <a:gdLst/>
              <a:ahLst/>
              <a:cxnLst/>
              <a:rect l="l" t="t" r="r" b="b"/>
              <a:pathLst>
                <a:path w="1003" h="1936" extrusionOk="0">
                  <a:moveTo>
                    <a:pt x="370" y="0"/>
                  </a:moveTo>
                  <a:cubicBezTo>
                    <a:pt x="153" y="463"/>
                    <a:pt x="47" y="1140"/>
                    <a:pt x="561" y="1936"/>
                  </a:cubicBezTo>
                  <a:cubicBezTo>
                    <a:pt x="561" y="1936"/>
                    <a:pt x="0" y="907"/>
                    <a:pt x="1003" y="3"/>
                  </a:cubicBezTo>
                  <a:lnTo>
                    <a:pt x="370" y="0"/>
                  </a:lnTo>
                  <a:close/>
                </a:path>
              </a:pathLst>
            </a:custGeom>
            <a:gradFill>
              <a:gsLst>
                <a:gs pos="0">
                  <a:srgbClr val="88CFEB"/>
                </a:gs>
                <a:gs pos="3000">
                  <a:srgbClr val="88CFEB"/>
                </a:gs>
                <a:gs pos="97000">
                  <a:srgbClr val="68BAE1"/>
                </a:gs>
                <a:gs pos="100000">
                  <a:srgbClr val="68BAE1"/>
                </a:gs>
              </a:gsLst>
              <a:lin ang="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3" name="Google Shape;73;p6"/>
            <p:cNvSpPr/>
            <p:nvPr/>
          </p:nvSpPr>
          <p:spPr>
            <a:xfrm>
              <a:off x="-14253" y="-9370"/>
              <a:ext cx="1913089" cy="6867333"/>
            </a:xfrm>
            <a:custGeom>
              <a:avLst/>
              <a:gdLst/>
              <a:ahLst/>
              <a:cxnLst/>
              <a:rect l="l" t="t" r="r" b="b"/>
              <a:pathLst>
                <a:path w="600" h="2161" extrusionOk="0">
                  <a:moveTo>
                    <a:pt x="0" y="2161"/>
                  </a:moveTo>
                  <a:cubicBezTo>
                    <a:pt x="246" y="2161"/>
                    <a:pt x="600" y="2161"/>
                    <a:pt x="600" y="2161"/>
                  </a:cubicBezTo>
                  <a:cubicBezTo>
                    <a:pt x="521" y="2085"/>
                    <a:pt x="442" y="2000"/>
                    <a:pt x="363" y="1903"/>
                  </a:cubicBezTo>
                  <a:cubicBezTo>
                    <a:pt x="363" y="1903"/>
                    <a:pt x="58" y="1508"/>
                    <a:pt x="1" y="918"/>
                  </a:cubicBezTo>
                  <a:lnTo>
                    <a:pt x="0" y="2161"/>
                  </a:lnTo>
                  <a:close/>
                  <a:moveTo>
                    <a:pt x="1" y="536"/>
                  </a:moveTo>
                  <a:cubicBezTo>
                    <a:pt x="18" y="367"/>
                    <a:pt x="59" y="187"/>
                    <a:pt x="133" y="0"/>
                  </a:cubicBezTo>
                  <a:cubicBezTo>
                    <a:pt x="133" y="0"/>
                    <a:pt x="74" y="0"/>
                    <a:pt x="0" y="0"/>
                  </a:cubicBezTo>
                  <a:lnTo>
                    <a:pt x="1" y="536"/>
                  </a:lnTo>
                  <a:close/>
                </a:path>
              </a:pathLst>
            </a:custGeom>
            <a:gradFill>
              <a:gsLst>
                <a:gs pos="0">
                  <a:srgbClr val="8FD5ED"/>
                </a:gs>
                <a:gs pos="71000">
                  <a:srgbClr val="52B3D9"/>
                </a:gs>
                <a:gs pos="100000">
                  <a:srgbClr val="52B3D9"/>
                </a:gs>
              </a:gsLst>
              <a:lin ang="21593999"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extLst>
    <p:ext uri="{DCECCB84-F9BA-43D5-87BE-67443E8EF086}">
      <p15:sldGuideLst xmlns:p15="http://schemas.microsoft.com/office/powerpoint/2012/main">
        <p15:guide id="1" orient="horz" pos="1872">
          <p15:clr>
            <a:srgbClr val="FBAE40"/>
          </p15:clr>
        </p15:guide>
        <p15:guide id="2" pos="1056">
          <p15:clr>
            <a:srgbClr val="FBAE40"/>
          </p15:clr>
        </p15:guide>
        <p15:guide id="3" orient="horz" pos="2688">
          <p15:clr>
            <a:srgbClr val="FBAE40"/>
          </p15:clr>
        </p15:guide>
        <p15:guide id="4" orient="horz" pos="2928">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matchingName="1_Title and Content">
  <p:cSld name="1_Title and Content">
    <p:spTree>
      <p:nvGrpSpPr>
        <p:cNvPr id="1" name="Shape 74"/>
        <p:cNvGrpSpPr/>
        <p:nvPr/>
      </p:nvGrpSpPr>
      <p:grpSpPr>
        <a:xfrm>
          <a:off x="0" y="0"/>
          <a:ext cx="0" cy="0"/>
          <a:chOff x="0" y="0"/>
          <a:chExt cx="0" cy="0"/>
        </a:xfrm>
      </p:grpSpPr>
      <p:pic>
        <p:nvPicPr>
          <p:cNvPr id="75" name="Google Shape;75;p7"/>
          <p:cNvPicPr preferRelativeResize="0"/>
          <p:nvPr/>
        </p:nvPicPr>
        <p:blipFill rotWithShape="1">
          <a:blip r:embed="rId2">
            <a:alphaModFix amt="60000"/>
          </a:blip>
          <a:srcRect/>
          <a:stretch/>
        </p:blipFill>
        <p:spPr>
          <a:xfrm>
            <a:off x="0" y="0"/>
            <a:ext cx="2743200" cy="6858000"/>
          </a:xfrm>
          <a:prstGeom prst="rect">
            <a:avLst/>
          </a:prstGeom>
          <a:noFill/>
          <a:ln>
            <a:noFill/>
          </a:ln>
        </p:spPr>
      </p:pic>
      <p:sp>
        <p:nvSpPr>
          <p:cNvPr id="76" name="Google Shape;76;p7"/>
          <p:cNvSpPr/>
          <p:nvPr/>
        </p:nvSpPr>
        <p:spPr>
          <a:xfrm>
            <a:off x="-461912" y="0"/>
            <a:ext cx="12653912" cy="6858000"/>
          </a:xfrm>
          <a:custGeom>
            <a:avLst/>
            <a:gdLst/>
            <a:ahLst/>
            <a:cxnLst/>
            <a:rect l="l" t="t" r="r" b="b"/>
            <a:pathLst>
              <a:path w="3986" h="2160" extrusionOk="0">
                <a:moveTo>
                  <a:pt x="1003" y="0"/>
                </a:moveTo>
                <a:cubicBezTo>
                  <a:pt x="0" y="904"/>
                  <a:pt x="561" y="1933"/>
                  <a:pt x="561" y="1933"/>
                </a:cubicBezTo>
                <a:cubicBezTo>
                  <a:pt x="48" y="1139"/>
                  <a:pt x="153" y="463"/>
                  <a:pt x="368" y="0"/>
                </a:cubicBezTo>
                <a:cubicBezTo>
                  <a:pt x="277" y="0"/>
                  <a:pt x="277" y="0"/>
                  <a:pt x="277" y="0"/>
                </a:cubicBezTo>
                <a:cubicBezTo>
                  <a:pt x="204" y="184"/>
                  <a:pt x="163" y="362"/>
                  <a:pt x="146" y="530"/>
                </a:cubicBezTo>
                <a:cubicBezTo>
                  <a:pt x="146" y="929"/>
                  <a:pt x="146" y="929"/>
                  <a:pt x="146" y="929"/>
                </a:cubicBezTo>
                <a:cubicBezTo>
                  <a:pt x="206" y="1513"/>
                  <a:pt x="507" y="1903"/>
                  <a:pt x="507" y="1903"/>
                </a:cubicBezTo>
                <a:cubicBezTo>
                  <a:pt x="585" y="1999"/>
                  <a:pt x="665" y="2085"/>
                  <a:pt x="743" y="2160"/>
                </a:cubicBezTo>
                <a:cubicBezTo>
                  <a:pt x="744" y="2160"/>
                  <a:pt x="3986" y="2160"/>
                  <a:pt x="3986" y="2160"/>
                </a:cubicBezTo>
                <a:cubicBezTo>
                  <a:pt x="3986" y="0"/>
                  <a:pt x="3986" y="0"/>
                  <a:pt x="3986" y="0"/>
                </a:cubicBezTo>
                <a:lnTo>
                  <a:pt x="1003"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7" name="Google Shape;77;p7"/>
          <p:cNvSpPr txBox="1">
            <a:spLocks noGrp="1"/>
          </p:cNvSpPr>
          <p:nvPr>
            <p:ph type="title"/>
          </p:nvPr>
        </p:nvSpPr>
        <p:spPr>
          <a:xfrm>
            <a:off x="2324100" y="1104144"/>
            <a:ext cx="9025378" cy="646331"/>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4000"/>
              <a:buFont typeface="Arial"/>
              <a:buNone/>
              <a:defRPr b="0">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8" name="Google Shape;78;p7"/>
          <p:cNvSpPr txBox="1">
            <a:spLocks noGrp="1"/>
          </p:cNvSpPr>
          <p:nvPr>
            <p:ph type="body" idx="1"/>
          </p:nvPr>
        </p:nvSpPr>
        <p:spPr>
          <a:xfrm>
            <a:off x="2324100" y="2214710"/>
            <a:ext cx="9251621" cy="1623008"/>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Clr>
                <a:schemeClr val="dk1"/>
              </a:buClr>
              <a:buSzPts val="1800"/>
              <a:buNone/>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9" name="Google Shape;79;p7"/>
          <p:cNvSpPr txBox="1">
            <a:spLocks noGrp="1"/>
          </p:cNvSpPr>
          <p:nvPr>
            <p:ph type="dt" idx="10"/>
          </p:nvPr>
        </p:nvSpPr>
        <p:spPr>
          <a:xfrm>
            <a:off x="93481"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0" name="Google Shape;80;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1" name="Google Shape;81;p7"/>
          <p:cNvSpPr txBox="1">
            <a:spLocks noGrp="1"/>
          </p:cNvSpPr>
          <p:nvPr>
            <p:ph type="sldNum" idx="12"/>
          </p:nvPr>
        </p:nvSpPr>
        <p:spPr>
          <a:xfrm>
            <a:off x="9355319" y="6422339"/>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extLst>
    <p:ext uri="{DCECCB84-F9BA-43D5-87BE-67443E8EF086}">
      <p15:sldGuideLst xmlns:p15="http://schemas.microsoft.com/office/powerpoint/2012/main">
        <p15:guide id="1" orient="horz" pos="696">
          <p15:clr>
            <a:srgbClr val="FBAE40"/>
          </p15:clr>
        </p15:guide>
        <p15:guide id="2" pos="1464">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5_Title and Content">
  <p:cSld name="5_Title and Content">
    <p:spTree>
      <p:nvGrpSpPr>
        <p:cNvPr id="1" name="Shape 82"/>
        <p:cNvGrpSpPr/>
        <p:nvPr/>
      </p:nvGrpSpPr>
      <p:grpSpPr>
        <a:xfrm>
          <a:off x="0" y="0"/>
          <a:ext cx="0" cy="0"/>
          <a:chOff x="0" y="0"/>
          <a:chExt cx="0" cy="0"/>
        </a:xfrm>
      </p:grpSpPr>
      <p:sp>
        <p:nvSpPr>
          <p:cNvPr id="83" name="Google Shape;83;p8"/>
          <p:cNvSpPr/>
          <p:nvPr/>
        </p:nvSpPr>
        <p:spPr>
          <a:xfrm>
            <a:off x="0" y="-19393"/>
            <a:ext cx="12192000" cy="6887665"/>
          </a:xfrm>
          <a:prstGeom prst="rect">
            <a:avLst/>
          </a:prstGeom>
          <a:gradFill>
            <a:gsLst>
              <a:gs pos="0">
                <a:srgbClr val="255B74"/>
              </a:gs>
              <a:gs pos="25000">
                <a:srgbClr val="255B74"/>
              </a:gs>
              <a:gs pos="91000">
                <a:srgbClr val="C3873A"/>
              </a:gs>
              <a:gs pos="100000">
                <a:srgbClr val="C3873A"/>
              </a:gs>
            </a:gsLst>
            <a:lin ang="10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84" name="Google Shape;84;p8"/>
          <p:cNvGrpSpPr/>
          <p:nvPr/>
        </p:nvGrpSpPr>
        <p:grpSpPr>
          <a:xfrm>
            <a:off x="517664" y="-19393"/>
            <a:ext cx="4628149" cy="6890327"/>
            <a:chOff x="3308351" y="2370138"/>
            <a:chExt cx="2760662" cy="4110037"/>
          </a:xfrm>
        </p:grpSpPr>
        <p:sp>
          <p:nvSpPr>
            <p:cNvPr id="85" name="Google Shape;85;p8"/>
            <p:cNvSpPr/>
            <p:nvPr/>
          </p:nvSpPr>
          <p:spPr>
            <a:xfrm>
              <a:off x="4494213" y="2370138"/>
              <a:ext cx="1574800" cy="3676650"/>
            </a:xfrm>
            <a:custGeom>
              <a:avLst/>
              <a:gdLst/>
              <a:ahLst/>
              <a:cxnLst/>
              <a:rect l="l" t="t" r="r" b="b"/>
              <a:pathLst>
                <a:path w="828" h="1936" extrusionOk="0">
                  <a:moveTo>
                    <a:pt x="239" y="1416"/>
                  </a:moveTo>
                  <a:cubicBezTo>
                    <a:pt x="273" y="1728"/>
                    <a:pt x="387" y="1936"/>
                    <a:pt x="387" y="1936"/>
                  </a:cubicBezTo>
                  <a:cubicBezTo>
                    <a:pt x="271" y="1756"/>
                    <a:pt x="186" y="1583"/>
                    <a:pt x="127" y="1417"/>
                  </a:cubicBezTo>
                  <a:lnTo>
                    <a:pt x="239" y="1416"/>
                  </a:lnTo>
                  <a:close/>
                  <a:moveTo>
                    <a:pt x="273" y="883"/>
                  </a:moveTo>
                  <a:cubicBezTo>
                    <a:pt x="342" y="603"/>
                    <a:pt x="503" y="296"/>
                    <a:pt x="828" y="3"/>
                  </a:cubicBezTo>
                  <a:cubicBezTo>
                    <a:pt x="195" y="0"/>
                    <a:pt x="195" y="0"/>
                    <a:pt x="195" y="0"/>
                  </a:cubicBezTo>
                  <a:cubicBezTo>
                    <a:pt x="82" y="241"/>
                    <a:pt x="0" y="540"/>
                    <a:pt x="18" y="883"/>
                  </a:cubicBezTo>
                  <a:lnTo>
                    <a:pt x="273" y="883"/>
                  </a:lnTo>
                  <a:close/>
                </a:path>
              </a:pathLst>
            </a:custGeom>
            <a:gradFill>
              <a:gsLst>
                <a:gs pos="0">
                  <a:srgbClr val="8ACCEC"/>
                </a:gs>
                <a:gs pos="100000">
                  <a:srgbClr val="6BB7E0"/>
                </a:gs>
              </a:gsLst>
              <a:lin ang="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6" name="Google Shape;86;p8"/>
            <p:cNvSpPr/>
            <p:nvPr/>
          </p:nvSpPr>
          <p:spPr>
            <a:xfrm>
              <a:off x="3343276" y="5254625"/>
              <a:ext cx="542925" cy="1223962"/>
            </a:xfrm>
            <a:custGeom>
              <a:avLst/>
              <a:gdLst/>
              <a:ahLst/>
              <a:cxnLst/>
              <a:rect l="l" t="t" r="r" b="b"/>
              <a:pathLst>
                <a:path w="286" h="645" extrusionOk="0">
                  <a:moveTo>
                    <a:pt x="286" y="645"/>
                  </a:moveTo>
                  <a:cubicBezTo>
                    <a:pt x="167" y="471"/>
                    <a:pt x="62" y="257"/>
                    <a:pt x="0" y="0"/>
                  </a:cubicBezTo>
                  <a:cubicBezTo>
                    <a:pt x="0" y="0"/>
                    <a:pt x="14" y="282"/>
                    <a:pt x="166" y="645"/>
                  </a:cubicBezTo>
                  <a:lnTo>
                    <a:pt x="286" y="645"/>
                  </a:lnTo>
                  <a:close/>
                </a:path>
              </a:pathLst>
            </a:custGeom>
            <a:solidFill>
              <a:srgbClr val="ABD5EB"/>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7" name="Google Shape;87;p8"/>
            <p:cNvSpPr/>
            <p:nvPr/>
          </p:nvSpPr>
          <p:spPr>
            <a:xfrm>
              <a:off x="3308351" y="2376488"/>
              <a:ext cx="2270125" cy="4103687"/>
            </a:xfrm>
            <a:custGeom>
              <a:avLst/>
              <a:gdLst/>
              <a:ahLst/>
              <a:cxnLst/>
              <a:rect l="l" t="t" r="r" b="b"/>
              <a:pathLst>
                <a:path w="1193" h="2162" extrusionOk="0">
                  <a:moveTo>
                    <a:pt x="32" y="1413"/>
                  </a:moveTo>
                  <a:cubicBezTo>
                    <a:pt x="79" y="1653"/>
                    <a:pt x="178" y="1910"/>
                    <a:pt x="361" y="2161"/>
                  </a:cubicBezTo>
                  <a:cubicBezTo>
                    <a:pt x="362" y="2162"/>
                    <a:pt x="1193" y="2161"/>
                    <a:pt x="1193" y="2161"/>
                  </a:cubicBezTo>
                  <a:cubicBezTo>
                    <a:pt x="1113" y="2085"/>
                    <a:pt x="1034" y="2000"/>
                    <a:pt x="955" y="1903"/>
                  </a:cubicBezTo>
                  <a:cubicBezTo>
                    <a:pt x="955" y="1903"/>
                    <a:pt x="812" y="1718"/>
                    <a:pt x="704" y="1413"/>
                  </a:cubicBezTo>
                  <a:lnTo>
                    <a:pt x="32" y="1413"/>
                  </a:lnTo>
                  <a:close/>
                  <a:moveTo>
                    <a:pt x="0" y="879"/>
                  </a:moveTo>
                  <a:cubicBezTo>
                    <a:pt x="25" y="534"/>
                    <a:pt x="126" y="299"/>
                    <a:pt x="126" y="299"/>
                  </a:cubicBezTo>
                  <a:cubicBezTo>
                    <a:pt x="173" y="190"/>
                    <a:pt x="220" y="94"/>
                    <a:pt x="275" y="0"/>
                  </a:cubicBezTo>
                  <a:cubicBezTo>
                    <a:pt x="725" y="0"/>
                    <a:pt x="725" y="0"/>
                    <a:pt x="725" y="0"/>
                  </a:cubicBezTo>
                  <a:cubicBezTo>
                    <a:pt x="599" y="319"/>
                    <a:pt x="569" y="617"/>
                    <a:pt x="590" y="879"/>
                  </a:cubicBezTo>
                  <a:lnTo>
                    <a:pt x="0" y="879"/>
                  </a:lnTo>
                  <a:close/>
                </a:path>
              </a:pathLst>
            </a:custGeom>
            <a:gradFill>
              <a:gsLst>
                <a:gs pos="0">
                  <a:srgbClr val="9FDCF2"/>
                </a:gs>
                <a:gs pos="85000">
                  <a:srgbClr val="52B3D9"/>
                </a:gs>
                <a:gs pos="100000">
                  <a:srgbClr val="52B3D9"/>
                </a:gs>
              </a:gsLst>
              <a:lin ang="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88" name="Google Shape;88;p8"/>
          <p:cNvSpPr/>
          <p:nvPr/>
        </p:nvSpPr>
        <p:spPr>
          <a:xfrm>
            <a:off x="0" y="203200"/>
            <a:ext cx="12192000" cy="61849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9" name="Google Shape;89;p8"/>
          <p:cNvSpPr txBox="1">
            <a:spLocks noGrp="1"/>
          </p:cNvSpPr>
          <p:nvPr>
            <p:ph type="title"/>
          </p:nvPr>
        </p:nvSpPr>
        <p:spPr>
          <a:xfrm>
            <a:off x="899160" y="591199"/>
            <a:ext cx="10393680" cy="646331"/>
          </a:xfrm>
          <a:prstGeom prst="rect">
            <a:avLst/>
          </a:prstGeom>
          <a:no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chemeClr val="dk1"/>
              </a:buClr>
              <a:buSzPts val="4000"/>
              <a:buFont typeface="Arial"/>
              <a:buNone/>
              <a:defRPr b="0">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0" name="Google Shape;90;p8"/>
          <p:cNvSpPr txBox="1">
            <a:spLocks noGrp="1"/>
          </p:cNvSpPr>
          <p:nvPr>
            <p:ph type="body" idx="1"/>
          </p:nvPr>
        </p:nvSpPr>
        <p:spPr>
          <a:xfrm>
            <a:off x="960120" y="2271860"/>
            <a:ext cx="10619923" cy="1623008"/>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Clr>
                <a:schemeClr val="dk1"/>
              </a:buClr>
              <a:buSzPts val="1800"/>
              <a:buNone/>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1" name="Google Shape;91;p8"/>
          <p:cNvSpPr txBox="1">
            <a:spLocks noGrp="1"/>
          </p:cNvSpPr>
          <p:nvPr>
            <p:ph type="dt" idx="10"/>
          </p:nvPr>
        </p:nvSpPr>
        <p:spPr>
          <a:xfrm>
            <a:off x="93481"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2" name="Google Shape;92;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solidFill>
                  <a:schemeClr val="lt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3" name="Google Shape;93;p8"/>
          <p:cNvSpPr txBox="1">
            <a:spLocks noGrp="1"/>
          </p:cNvSpPr>
          <p:nvPr>
            <p:ph type="sldNum" idx="12"/>
          </p:nvPr>
        </p:nvSpPr>
        <p:spPr>
          <a:xfrm>
            <a:off x="9355319" y="6422339"/>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chemeClr val="lt1"/>
                </a:solidFill>
                <a:latin typeface="Arial"/>
                <a:ea typeface="Arial"/>
                <a:cs typeface="Arial"/>
                <a:sym typeface="Arial"/>
              </a:defRPr>
            </a:lvl1pPr>
            <a:lvl2pPr marL="0" lvl="1" indent="0" algn="r">
              <a:spcBef>
                <a:spcPts val="0"/>
              </a:spcBef>
              <a:buNone/>
              <a:defRPr sz="1200">
                <a:solidFill>
                  <a:schemeClr val="lt1"/>
                </a:solidFill>
                <a:latin typeface="Arial"/>
                <a:ea typeface="Arial"/>
                <a:cs typeface="Arial"/>
                <a:sym typeface="Arial"/>
              </a:defRPr>
            </a:lvl2pPr>
            <a:lvl3pPr marL="0" lvl="2" indent="0" algn="r">
              <a:spcBef>
                <a:spcPts val="0"/>
              </a:spcBef>
              <a:buNone/>
              <a:defRPr sz="1200">
                <a:solidFill>
                  <a:schemeClr val="lt1"/>
                </a:solidFill>
                <a:latin typeface="Arial"/>
                <a:ea typeface="Arial"/>
                <a:cs typeface="Arial"/>
                <a:sym typeface="Arial"/>
              </a:defRPr>
            </a:lvl3pPr>
            <a:lvl4pPr marL="0" lvl="3" indent="0" algn="r">
              <a:spcBef>
                <a:spcPts val="0"/>
              </a:spcBef>
              <a:buNone/>
              <a:defRPr sz="1200">
                <a:solidFill>
                  <a:schemeClr val="lt1"/>
                </a:solidFill>
                <a:latin typeface="Arial"/>
                <a:ea typeface="Arial"/>
                <a:cs typeface="Arial"/>
                <a:sym typeface="Arial"/>
              </a:defRPr>
            </a:lvl4pPr>
            <a:lvl5pPr marL="0" lvl="4" indent="0" algn="r">
              <a:spcBef>
                <a:spcPts val="0"/>
              </a:spcBef>
              <a:buNone/>
              <a:defRPr sz="1200">
                <a:solidFill>
                  <a:schemeClr val="lt1"/>
                </a:solidFill>
                <a:latin typeface="Arial"/>
                <a:ea typeface="Arial"/>
                <a:cs typeface="Arial"/>
                <a:sym typeface="Arial"/>
              </a:defRPr>
            </a:lvl5pPr>
            <a:lvl6pPr marL="0" lvl="5" indent="0" algn="r">
              <a:spcBef>
                <a:spcPts val="0"/>
              </a:spcBef>
              <a:buNone/>
              <a:defRPr sz="1200">
                <a:solidFill>
                  <a:schemeClr val="lt1"/>
                </a:solidFill>
                <a:latin typeface="Arial"/>
                <a:ea typeface="Arial"/>
                <a:cs typeface="Arial"/>
                <a:sym typeface="Arial"/>
              </a:defRPr>
            </a:lvl6pPr>
            <a:lvl7pPr marL="0" lvl="6" indent="0" algn="r">
              <a:spcBef>
                <a:spcPts val="0"/>
              </a:spcBef>
              <a:buNone/>
              <a:defRPr sz="1200">
                <a:solidFill>
                  <a:schemeClr val="lt1"/>
                </a:solidFill>
                <a:latin typeface="Arial"/>
                <a:ea typeface="Arial"/>
                <a:cs typeface="Arial"/>
                <a:sym typeface="Arial"/>
              </a:defRPr>
            </a:lvl7pPr>
            <a:lvl8pPr marL="0" lvl="7" indent="0" algn="r">
              <a:spcBef>
                <a:spcPts val="0"/>
              </a:spcBef>
              <a:buNone/>
              <a:defRPr sz="1200">
                <a:solidFill>
                  <a:schemeClr val="lt1"/>
                </a:solidFill>
                <a:latin typeface="Arial"/>
                <a:ea typeface="Arial"/>
                <a:cs typeface="Arial"/>
                <a:sym typeface="Arial"/>
              </a:defRPr>
            </a:lvl8pPr>
            <a:lvl9pPr marL="0" lvl="8" indent="0" algn="r">
              <a:spcBef>
                <a:spcPts val="0"/>
              </a:spcBef>
              <a:buNone/>
              <a:defRPr sz="1200">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extLst>
    <p:ext uri="{DCECCB84-F9BA-43D5-87BE-67443E8EF086}">
      <p15:sldGuideLst xmlns:p15="http://schemas.microsoft.com/office/powerpoint/2012/main">
        <p15:guide id="1" orient="horz" pos="696">
          <p15:clr>
            <a:srgbClr val="FBAE40"/>
          </p15:clr>
        </p15:guide>
        <p15:guide id="2" pos="60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matchingName="Two Content" type="twoObj">
  <p:cSld name="TWO_OBJECTS">
    <p:spTree>
      <p:nvGrpSpPr>
        <p:cNvPr id="1" name="Shape 94"/>
        <p:cNvGrpSpPr/>
        <p:nvPr/>
      </p:nvGrpSpPr>
      <p:grpSpPr>
        <a:xfrm>
          <a:off x="0" y="0"/>
          <a:ext cx="0" cy="0"/>
          <a:chOff x="0" y="0"/>
          <a:chExt cx="0" cy="0"/>
        </a:xfrm>
      </p:grpSpPr>
      <p:sp>
        <p:nvSpPr>
          <p:cNvPr id="95" name="Google Shape;95;p9"/>
          <p:cNvSpPr txBox="1">
            <a:spLocks noGrp="1"/>
          </p:cNvSpPr>
          <p:nvPr>
            <p:ph type="title"/>
          </p:nvPr>
        </p:nvSpPr>
        <p:spPr>
          <a:xfrm>
            <a:off x="4546060" y="1039166"/>
            <a:ext cx="6807739" cy="776288"/>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4000"/>
              <a:buFont typeface="Arial"/>
              <a:buNone/>
              <a:defRPr b="0">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6" name="Google Shape;96;p9"/>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Clr>
                <a:schemeClr val="dk1"/>
              </a:buClr>
              <a:buSzPts val="1800"/>
              <a:buNone/>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7" name="Google Shape;97;p9"/>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Clr>
                <a:schemeClr val="dk1"/>
              </a:buClr>
              <a:buSzPts val="1800"/>
              <a:buNone/>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8" name="Google Shape;98;p9"/>
          <p:cNvSpPr txBox="1">
            <a:spLocks noGrp="1"/>
          </p:cNvSpPr>
          <p:nvPr>
            <p:ph type="dt" idx="10"/>
          </p:nvPr>
        </p:nvSpPr>
        <p:spPr>
          <a:xfrm>
            <a:off x="93481"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solidFill>
                  <a:srgbClr val="33CDFF"/>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9" name="Google Shape;99;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0" name="Google Shape;100;p9"/>
          <p:cNvSpPr txBox="1">
            <a:spLocks noGrp="1"/>
          </p:cNvSpPr>
          <p:nvPr>
            <p:ph type="sldNum" idx="12"/>
          </p:nvPr>
        </p:nvSpPr>
        <p:spPr>
          <a:xfrm>
            <a:off x="9355319" y="6422339"/>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matchingName="Title Only" type="titleOnly">
  <p:cSld name="TITLE_ONLY">
    <p:spTree>
      <p:nvGrpSpPr>
        <p:cNvPr id="1" name="Shape 110"/>
        <p:cNvGrpSpPr/>
        <p:nvPr/>
      </p:nvGrpSpPr>
      <p:grpSpPr>
        <a:xfrm>
          <a:off x="0" y="0"/>
          <a:ext cx="0" cy="0"/>
          <a:chOff x="0" y="0"/>
          <a:chExt cx="0" cy="0"/>
        </a:xfrm>
      </p:grpSpPr>
      <p:sp>
        <p:nvSpPr>
          <p:cNvPr id="111" name="Google Shape;111;p11"/>
          <p:cNvSpPr txBox="1">
            <a:spLocks noGrp="1"/>
          </p:cNvSpPr>
          <p:nvPr>
            <p:ph type="title"/>
          </p:nvPr>
        </p:nvSpPr>
        <p:spPr>
          <a:xfrm>
            <a:off x="4695218" y="1039166"/>
            <a:ext cx="6658582" cy="776288"/>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4000"/>
              <a:buFont typeface="Arial"/>
              <a:buNone/>
              <a:defRPr b="0">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2" name="Google Shape;112;p11"/>
          <p:cNvSpPr txBox="1">
            <a:spLocks noGrp="1"/>
          </p:cNvSpPr>
          <p:nvPr>
            <p:ph type="dt" idx="10"/>
          </p:nvPr>
        </p:nvSpPr>
        <p:spPr>
          <a:xfrm>
            <a:off x="93481"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solidFill>
                  <a:srgbClr val="33CDFF"/>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3" name="Google Shape;113;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4" name="Google Shape;114;p11"/>
          <p:cNvSpPr txBox="1">
            <a:spLocks noGrp="1"/>
          </p:cNvSpPr>
          <p:nvPr>
            <p:ph type="sldNum" idx="12"/>
          </p:nvPr>
        </p:nvSpPr>
        <p:spPr>
          <a:xfrm>
            <a:off x="9355319" y="6422339"/>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10" name="Google Shape;10;p1"/>
          <p:cNvPicPr preferRelativeResize="0"/>
          <p:nvPr/>
        </p:nvPicPr>
        <p:blipFill rotWithShape="1">
          <a:blip r:embed="rId17">
            <a:alphaModFix amt="60000"/>
          </a:blip>
          <a:srcRect/>
          <a:stretch/>
        </p:blipFill>
        <p:spPr>
          <a:xfrm>
            <a:off x="0" y="0"/>
            <a:ext cx="5181600" cy="6858000"/>
          </a:xfrm>
          <a:prstGeom prst="rect">
            <a:avLst/>
          </a:prstGeom>
          <a:noFill/>
          <a:ln>
            <a:noFill/>
          </a:ln>
        </p:spPr>
      </p:pic>
      <p:sp>
        <p:nvSpPr>
          <p:cNvPr id="11" name="Google Shape;11;p1"/>
          <p:cNvSpPr/>
          <p:nvPr/>
        </p:nvSpPr>
        <p:spPr>
          <a:xfrm>
            <a:off x="-400554" y="-1287"/>
            <a:ext cx="2070763" cy="6857459"/>
          </a:xfrm>
          <a:custGeom>
            <a:avLst/>
            <a:gdLst/>
            <a:ahLst/>
            <a:cxnLst/>
            <a:rect l="l" t="t" r="r" b="b"/>
            <a:pathLst>
              <a:path w="652" h="2160" extrusionOk="0">
                <a:moveTo>
                  <a:pt x="417" y="298"/>
                </a:moveTo>
                <a:cubicBezTo>
                  <a:pt x="464" y="189"/>
                  <a:pt x="512" y="94"/>
                  <a:pt x="566" y="0"/>
                </a:cubicBezTo>
                <a:cubicBezTo>
                  <a:pt x="126" y="0"/>
                  <a:pt x="126" y="0"/>
                  <a:pt x="126" y="0"/>
                </a:cubicBezTo>
                <a:cubicBezTo>
                  <a:pt x="126" y="2160"/>
                  <a:pt x="126" y="2160"/>
                  <a:pt x="126" y="2160"/>
                </a:cubicBezTo>
                <a:cubicBezTo>
                  <a:pt x="475" y="2160"/>
                  <a:pt x="475" y="2160"/>
                  <a:pt x="475" y="2160"/>
                </a:cubicBezTo>
                <a:cubicBezTo>
                  <a:pt x="324" y="1797"/>
                  <a:pt x="309" y="1515"/>
                  <a:pt x="309" y="1515"/>
                </a:cubicBezTo>
                <a:cubicBezTo>
                  <a:pt x="372" y="1772"/>
                  <a:pt x="476" y="1986"/>
                  <a:pt x="595" y="2160"/>
                </a:cubicBezTo>
                <a:cubicBezTo>
                  <a:pt x="652" y="2160"/>
                  <a:pt x="652" y="2160"/>
                  <a:pt x="652" y="2160"/>
                </a:cubicBezTo>
                <a:cubicBezTo>
                  <a:pt x="0" y="1268"/>
                  <a:pt x="417" y="298"/>
                  <a:pt x="417" y="298"/>
                </a:cubicBezTo>
                <a:close/>
              </a:path>
            </a:pathLst>
          </a:custGeom>
          <a:gradFill>
            <a:gsLst>
              <a:gs pos="0">
                <a:schemeClr val="lt1"/>
              </a:gs>
              <a:gs pos="95000">
                <a:srgbClr val="91B4C8"/>
              </a:gs>
              <a:gs pos="100000">
                <a:srgbClr val="91B4C8"/>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 name="Google Shape;12;p1"/>
          <p:cNvSpPr/>
          <p:nvPr/>
        </p:nvSpPr>
        <p:spPr>
          <a:xfrm>
            <a:off x="1513028" y="541"/>
            <a:ext cx="10701073" cy="6857459"/>
          </a:xfrm>
          <a:custGeom>
            <a:avLst/>
            <a:gdLst/>
            <a:ahLst/>
            <a:cxnLst/>
            <a:rect l="l" t="t" r="r" b="b"/>
            <a:pathLst>
              <a:path w="3370" h="2161" extrusionOk="0">
                <a:moveTo>
                  <a:pt x="1146" y="0"/>
                </a:moveTo>
                <a:cubicBezTo>
                  <a:pt x="143" y="904"/>
                  <a:pt x="705" y="1933"/>
                  <a:pt x="705" y="1933"/>
                </a:cubicBezTo>
                <a:cubicBezTo>
                  <a:pt x="192" y="1139"/>
                  <a:pt x="296" y="464"/>
                  <a:pt x="511" y="1"/>
                </a:cubicBezTo>
                <a:cubicBezTo>
                  <a:pt x="512" y="0"/>
                  <a:pt x="420" y="1"/>
                  <a:pt x="420" y="1"/>
                </a:cubicBezTo>
                <a:cubicBezTo>
                  <a:pt x="0" y="1063"/>
                  <a:pt x="650" y="1903"/>
                  <a:pt x="650" y="1903"/>
                </a:cubicBezTo>
                <a:cubicBezTo>
                  <a:pt x="729" y="2000"/>
                  <a:pt x="808" y="2085"/>
                  <a:pt x="888" y="2161"/>
                </a:cubicBezTo>
                <a:cubicBezTo>
                  <a:pt x="3370" y="2161"/>
                  <a:pt x="3370" y="2161"/>
                  <a:pt x="3370" y="2161"/>
                </a:cubicBezTo>
                <a:cubicBezTo>
                  <a:pt x="3370" y="0"/>
                  <a:pt x="3370" y="0"/>
                  <a:pt x="3370" y="0"/>
                </a:cubicBezTo>
                <a:lnTo>
                  <a:pt x="1146" y="0"/>
                </a:lnTo>
                <a:close/>
              </a:path>
            </a:pathLst>
          </a:custGeom>
          <a:gradFill>
            <a:gsLst>
              <a:gs pos="0">
                <a:schemeClr val="lt1"/>
              </a:gs>
              <a:gs pos="65000">
                <a:schemeClr val="lt1"/>
              </a:gs>
              <a:gs pos="80000">
                <a:srgbClr val="F2F7FA"/>
              </a:gs>
              <a:gs pos="85000">
                <a:srgbClr val="DBE8EE"/>
              </a:gs>
              <a:gs pos="100000">
                <a:srgbClr val="DBE8EE"/>
              </a:gs>
            </a:gsLst>
            <a:path path="circle">
              <a:fillToRect l="100000" b="100000"/>
            </a:path>
            <a:tileRect t="-100000" r="-10000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 name="Google Shape;13;p1"/>
          <p:cNvSpPr txBox="1">
            <a:spLocks noGrp="1"/>
          </p:cNvSpPr>
          <p:nvPr>
            <p:ph type="title"/>
          </p:nvPr>
        </p:nvSpPr>
        <p:spPr>
          <a:xfrm>
            <a:off x="4901938" y="1104144"/>
            <a:ext cx="6678105" cy="646331"/>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dk1"/>
              </a:buClr>
              <a:buSzPts val="4000"/>
              <a:buFont typeface="Arial"/>
              <a:buNone/>
              <a:defRPr sz="40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4" name="Google Shape;14;p1"/>
          <p:cNvSpPr txBox="1">
            <a:spLocks noGrp="1"/>
          </p:cNvSpPr>
          <p:nvPr>
            <p:ph type="body" idx="1"/>
          </p:nvPr>
        </p:nvSpPr>
        <p:spPr>
          <a:xfrm>
            <a:off x="4901939" y="2214710"/>
            <a:ext cx="6678104" cy="36933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10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5" name="Google Shape;15;p1"/>
          <p:cNvSpPr txBox="1">
            <a:spLocks noGrp="1"/>
          </p:cNvSpPr>
          <p:nvPr>
            <p:ph type="dt" idx="10"/>
          </p:nvPr>
        </p:nvSpPr>
        <p:spPr>
          <a:xfrm>
            <a:off x="93481"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000">
                <a:solidFill>
                  <a:schemeClr val="lt2"/>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6" name="Google Shape;16;p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000">
                <a:solidFill>
                  <a:srgbClr val="33CDFF"/>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7" name="Google Shape;17;p1"/>
          <p:cNvSpPr txBox="1">
            <a:spLocks noGrp="1"/>
          </p:cNvSpPr>
          <p:nvPr>
            <p:ph type="sldNum" idx="12"/>
          </p:nvPr>
        </p:nvSpPr>
        <p:spPr>
          <a:xfrm>
            <a:off x="9355319" y="6422339"/>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u="none">
                <a:solidFill>
                  <a:srgbClr val="00BEEF"/>
                </a:solidFill>
                <a:latin typeface="Arial"/>
                <a:ea typeface="Arial"/>
                <a:cs typeface="Arial"/>
                <a:sym typeface="Arial"/>
              </a:defRPr>
            </a:lvl1pPr>
            <a:lvl2pPr marL="0" marR="0" lvl="1" indent="0" algn="r" rtl="0">
              <a:spcBef>
                <a:spcPts val="0"/>
              </a:spcBef>
              <a:buNone/>
              <a:defRPr sz="1200" b="0" u="none">
                <a:solidFill>
                  <a:srgbClr val="00BEEF"/>
                </a:solidFill>
                <a:latin typeface="Arial"/>
                <a:ea typeface="Arial"/>
                <a:cs typeface="Arial"/>
                <a:sym typeface="Arial"/>
              </a:defRPr>
            </a:lvl2pPr>
            <a:lvl3pPr marL="0" marR="0" lvl="2" indent="0" algn="r" rtl="0">
              <a:spcBef>
                <a:spcPts val="0"/>
              </a:spcBef>
              <a:buNone/>
              <a:defRPr sz="1200" b="0" u="none">
                <a:solidFill>
                  <a:srgbClr val="00BEEF"/>
                </a:solidFill>
                <a:latin typeface="Arial"/>
                <a:ea typeface="Arial"/>
                <a:cs typeface="Arial"/>
                <a:sym typeface="Arial"/>
              </a:defRPr>
            </a:lvl3pPr>
            <a:lvl4pPr marL="0" marR="0" lvl="3" indent="0" algn="r" rtl="0">
              <a:spcBef>
                <a:spcPts val="0"/>
              </a:spcBef>
              <a:buNone/>
              <a:defRPr sz="1200" b="0" u="none">
                <a:solidFill>
                  <a:srgbClr val="00BEEF"/>
                </a:solidFill>
                <a:latin typeface="Arial"/>
                <a:ea typeface="Arial"/>
                <a:cs typeface="Arial"/>
                <a:sym typeface="Arial"/>
              </a:defRPr>
            </a:lvl4pPr>
            <a:lvl5pPr marL="0" marR="0" lvl="4" indent="0" algn="r" rtl="0">
              <a:spcBef>
                <a:spcPts val="0"/>
              </a:spcBef>
              <a:buNone/>
              <a:defRPr sz="1200" b="0" u="none">
                <a:solidFill>
                  <a:srgbClr val="00BEEF"/>
                </a:solidFill>
                <a:latin typeface="Arial"/>
                <a:ea typeface="Arial"/>
                <a:cs typeface="Arial"/>
                <a:sym typeface="Arial"/>
              </a:defRPr>
            </a:lvl5pPr>
            <a:lvl6pPr marL="0" marR="0" lvl="5" indent="0" algn="r" rtl="0">
              <a:spcBef>
                <a:spcPts val="0"/>
              </a:spcBef>
              <a:buNone/>
              <a:defRPr sz="1200" b="0" u="none">
                <a:solidFill>
                  <a:srgbClr val="00BEEF"/>
                </a:solidFill>
                <a:latin typeface="Arial"/>
                <a:ea typeface="Arial"/>
                <a:cs typeface="Arial"/>
                <a:sym typeface="Arial"/>
              </a:defRPr>
            </a:lvl6pPr>
            <a:lvl7pPr marL="0" marR="0" lvl="6" indent="0" algn="r" rtl="0">
              <a:spcBef>
                <a:spcPts val="0"/>
              </a:spcBef>
              <a:buNone/>
              <a:defRPr sz="1200" b="0" u="none">
                <a:solidFill>
                  <a:srgbClr val="00BEEF"/>
                </a:solidFill>
                <a:latin typeface="Arial"/>
                <a:ea typeface="Arial"/>
                <a:cs typeface="Arial"/>
                <a:sym typeface="Arial"/>
              </a:defRPr>
            </a:lvl7pPr>
            <a:lvl8pPr marL="0" marR="0" lvl="7" indent="0" algn="r" rtl="0">
              <a:spcBef>
                <a:spcPts val="0"/>
              </a:spcBef>
              <a:buNone/>
              <a:defRPr sz="1200" b="0" u="none">
                <a:solidFill>
                  <a:srgbClr val="00BEEF"/>
                </a:solidFill>
                <a:latin typeface="Arial"/>
                <a:ea typeface="Arial"/>
                <a:cs typeface="Arial"/>
                <a:sym typeface="Arial"/>
              </a:defRPr>
            </a:lvl8pPr>
            <a:lvl9pPr marL="0" marR="0" lvl="8" indent="0" algn="r" rtl="0">
              <a:spcBef>
                <a:spcPts val="0"/>
              </a:spcBef>
              <a:buNone/>
              <a:defRPr sz="1200" b="0" u="none">
                <a:solidFill>
                  <a:srgbClr val="00BEE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7" r:id="rId9"/>
    <p:sldLayoutId id="2147483658" r:id="rId10"/>
    <p:sldLayoutId id="2147483659" r:id="rId11"/>
    <p:sldLayoutId id="2147483660" r:id="rId12"/>
    <p:sldLayoutId id="2147483661" r:id="rId13"/>
    <p:sldLayoutId id="2147483662" r:id="rId14"/>
    <p:sldLayoutId id="2147483663" r:id="rId15"/>
  </p:sldLayoutIdLst>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20.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hyperlink" Target="https://cpaess.ucar.edu/meetings/2019/symposium-2020" TargetMode="External"/><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hyperlink" Target="https://www.youtube.com/results?search_query=Heliophysics+Summer+School+Playlists"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https://arxiv.org/abs/1910.14022" TargetMode="External"/><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Google Shape;154;p18"/>
          <p:cNvSpPr txBox="1">
            <a:spLocks noGrp="1"/>
          </p:cNvSpPr>
          <p:nvPr>
            <p:ph type="title"/>
          </p:nvPr>
        </p:nvSpPr>
        <p:spPr>
          <a:xfrm>
            <a:off x="4584524" y="-43292"/>
            <a:ext cx="7704120" cy="2180076"/>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000"/>
              <a:buFont typeface="Arial"/>
              <a:buNone/>
            </a:pPr>
            <a:r>
              <a:rPr lang="en-US" b="1" dirty="0" err="1"/>
              <a:t>Heliophysics</a:t>
            </a:r>
            <a:r>
              <a:rPr lang="en-US" b="1" dirty="0"/>
              <a:t>: Integrating Knowledge Across Disciplines</a:t>
            </a:r>
            <a:endParaRPr dirty="0"/>
          </a:p>
        </p:txBody>
      </p:sp>
      <p:sp>
        <p:nvSpPr>
          <p:cNvPr id="155" name="Google Shape;155;p18"/>
          <p:cNvSpPr txBox="1">
            <a:spLocks noGrp="1"/>
          </p:cNvSpPr>
          <p:nvPr>
            <p:ph type="body" idx="1"/>
          </p:nvPr>
        </p:nvSpPr>
        <p:spPr>
          <a:xfrm>
            <a:off x="4384499" y="2292916"/>
            <a:ext cx="7607475" cy="2706300"/>
          </a:xfrm>
          <a:prstGeom prst="rect">
            <a:avLst/>
          </a:prstGeom>
          <a:noFill/>
          <a:ln>
            <a:noFill/>
          </a:ln>
        </p:spPr>
        <p:txBody>
          <a:bodyPr spcFirstLastPara="1" wrap="square" lIns="91425" tIns="45700" rIns="91425" bIns="45700" anchor="t" anchorCtr="0">
            <a:noAutofit/>
          </a:bodyPr>
          <a:lstStyle/>
          <a:p>
            <a:pPr marL="0" lvl="0" indent="-177800" algn="l" rtl="0">
              <a:spcBef>
                <a:spcPts val="1000"/>
              </a:spcBef>
              <a:spcAft>
                <a:spcPts val="0"/>
              </a:spcAft>
              <a:buSzPts val="2800"/>
              <a:buChar char="•"/>
            </a:pPr>
            <a:r>
              <a:rPr lang="en-US" sz="2800" dirty="0"/>
              <a:t>  Heliophysics Summer School</a:t>
            </a:r>
            <a:endParaRPr sz="2800" dirty="0"/>
          </a:p>
          <a:p>
            <a:pPr marL="0" lvl="0" indent="0" algn="l" rtl="0">
              <a:lnSpc>
                <a:spcPct val="100000"/>
              </a:lnSpc>
              <a:spcBef>
                <a:spcPts val="0"/>
              </a:spcBef>
              <a:spcAft>
                <a:spcPts val="0"/>
              </a:spcAft>
              <a:buNone/>
            </a:pPr>
            <a:endParaRPr sz="1400" dirty="0"/>
          </a:p>
          <a:p>
            <a:pPr marL="0" lvl="0" indent="-177800" algn="l" rtl="0">
              <a:spcBef>
                <a:spcPts val="0"/>
              </a:spcBef>
              <a:spcAft>
                <a:spcPts val="0"/>
              </a:spcAft>
              <a:buSzPts val="2800"/>
              <a:buChar char="•"/>
            </a:pPr>
            <a:r>
              <a:rPr lang="en-US" sz="2800" dirty="0"/>
              <a:t>  Jack Eddy Postdoctoral Fellowship Program</a:t>
            </a:r>
            <a:endParaRPr sz="2800" dirty="0"/>
          </a:p>
          <a:p>
            <a:pPr marL="0" lvl="0" indent="0" algn="l" rtl="0">
              <a:spcBef>
                <a:spcPts val="0"/>
              </a:spcBef>
              <a:spcAft>
                <a:spcPts val="0"/>
              </a:spcAft>
              <a:buNone/>
            </a:pPr>
            <a:endParaRPr sz="1400" dirty="0"/>
          </a:p>
          <a:p>
            <a:pPr marL="0" lvl="0" indent="-177800" algn="l" rtl="0">
              <a:spcBef>
                <a:spcPts val="0"/>
              </a:spcBef>
              <a:spcAft>
                <a:spcPts val="0"/>
              </a:spcAft>
              <a:buSzPts val="2800"/>
              <a:buChar char="•"/>
            </a:pPr>
            <a:r>
              <a:rPr lang="en-US" dirty="0"/>
              <a:t>   </a:t>
            </a:r>
            <a:r>
              <a:rPr lang="en-US" sz="2800" dirty="0"/>
              <a:t>Living With a Star Institutes</a:t>
            </a:r>
            <a:endParaRPr sz="2800" dirty="0"/>
          </a:p>
          <a:p>
            <a:pPr marL="0" lvl="0" indent="0" algn="l" rtl="0">
              <a:spcBef>
                <a:spcPts val="0"/>
              </a:spcBef>
              <a:spcAft>
                <a:spcPts val="0"/>
              </a:spcAft>
              <a:buNone/>
            </a:pPr>
            <a:endParaRPr sz="1400" dirty="0"/>
          </a:p>
          <a:p>
            <a:pPr marL="0" lvl="0" indent="-177800" algn="l" rtl="0">
              <a:spcBef>
                <a:spcPts val="0"/>
              </a:spcBef>
              <a:spcAft>
                <a:spcPts val="0"/>
              </a:spcAft>
              <a:buSzPts val="2800"/>
              <a:buChar char="•"/>
            </a:pPr>
            <a:r>
              <a:rPr lang="en-US" dirty="0"/>
              <a:t>   </a:t>
            </a:r>
            <a:r>
              <a:rPr lang="en-US" sz="2800" dirty="0"/>
              <a:t>2</a:t>
            </a:r>
            <a:r>
              <a:rPr lang="en-US" sz="2800" baseline="30000" dirty="0"/>
              <a:t>nd</a:t>
            </a:r>
            <a:r>
              <a:rPr lang="en-US" sz="2800" dirty="0"/>
              <a:t> Eddy Cross Disciplinary Symposium</a:t>
            </a:r>
            <a:endParaRPr sz="2800" dirty="0"/>
          </a:p>
          <a:p>
            <a:pPr marL="0" lvl="0" indent="0" algn="l" rtl="0">
              <a:spcBef>
                <a:spcPts val="0"/>
              </a:spcBef>
              <a:spcAft>
                <a:spcPts val="0"/>
              </a:spcAft>
              <a:buNone/>
            </a:pPr>
            <a:endParaRPr sz="1200" dirty="0"/>
          </a:p>
          <a:p>
            <a:pPr marL="0" lvl="0" indent="0" algn="l" rtl="0">
              <a:spcBef>
                <a:spcPts val="0"/>
              </a:spcBef>
              <a:spcAft>
                <a:spcPts val="0"/>
              </a:spcAft>
              <a:buNone/>
            </a:pPr>
            <a:endParaRPr sz="2800" dirty="0"/>
          </a:p>
        </p:txBody>
      </p:sp>
      <p:sp>
        <p:nvSpPr>
          <p:cNvPr id="156" name="Google Shape;156;p18"/>
          <p:cNvSpPr txBox="1">
            <a:spLocks noGrp="1"/>
          </p:cNvSpPr>
          <p:nvPr>
            <p:ph type="sldNum" idx="12"/>
          </p:nvPr>
        </p:nvSpPr>
        <p:spPr>
          <a:xfrm>
            <a:off x="8436583" y="6479283"/>
            <a:ext cx="3398577" cy="378717"/>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sz="1600" dirty="0">
                <a:solidFill>
                  <a:schemeClr val="tx1"/>
                </a:solidFill>
                <a:latin typeface="+mj-lt"/>
              </a:rPr>
              <a:t>Lika Guhathakurta</a:t>
            </a:r>
          </a:p>
          <a:p>
            <a:pPr marL="0" lvl="0" indent="0" algn="l" rtl="0">
              <a:spcBef>
                <a:spcPts val="0"/>
              </a:spcBef>
              <a:spcAft>
                <a:spcPts val="0"/>
              </a:spcAft>
              <a:buNone/>
            </a:pPr>
            <a:r>
              <a:rPr lang="en-US" sz="1600" dirty="0" err="1">
                <a:solidFill>
                  <a:schemeClr val="tx1"/>
                </a:solidFill>
                <a:latin typeface="+mj-lt"/>
              </a:rPr>
              <a:t>Heliophysics</a:t>
            </a:r>
            <a:r>
              <a:rPr lang="en-US" sz="1600" dirty="0">
                <a:solidFill>
                  <a:schemeClr val="tx1"/>
                </a:solidFill>
                <a:latin typeface="+mj-lt"/>
              </a:rPr>
              <a:t> Program Scientist</a:t>
            </a:r>
          </a:p>
          <a:p>
            <a:pPr marL="0" lvl="0" indent="0" algn="l" rtl="0">
              <a:spcBef>
                <a:spcPts val="0"/>
              </a:spcBef>
              <a:spcAft>
                <a:spcPts val="0"/>
              </a:spcAft>
              <a:buNone/>
            </a:pPr>
            <a:endParaRPr sz="1800" dirty="0">
              <a:solidFill>
                <a:schemeClr val="tx1"/>
              </a:solidFill>
            </a:endParaRPr>
          </a:p>
        </p:txBody>
      </p:sp>
      <p:sp>
        <p:nvSpPr>
          <p:cNvPr id="157" name="Google Shape;157;p18"/>
          <p:cNvSpPr txBox="1"/>
          <p:nvPr/>
        </p:nvSpPr>
        <p:spPr>
          <a:xfrm>
            <a:off x="4504500" y="5550950"/>
            <a:ext cx="3183000" cy="596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sz="2800" dirty="0">
                <a:solidFill>
                  <a:schemeClr val="dk1"/>
                </a:solidFill>
              </a:rPr>
              <a:t>In partnership with </a:t>
            </a:r>
            <a:endParaRPr dirty="0"/>
          </a:p>
        </p:txBody>
      </p:sp>
      <p:pic>
        <p:nvPicPr>
          <p:cNvPr id="158" name="Google Shape;158;p18" descr="CPAESS.png"/>
          <p:cNvPicPr preferRelativeResize="0"/>
          <p:nvPr/>
        </p:nvPicPr>
        <p:blipFill rotWithShape="1">
          <a:blip r:embed="rId3">
            <a:alphaModFix/>
          </a:blip>
          <a:srcRect/>
          <a:stretch/>
        </p:blipFill>
        <p:spPr>
          <a:xfrm>
            <a:off x="7825181" y="5366594"/>
            <a:ext cx="3477206" cy="85725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sp>
        <p:nvSpPr>
          <p:cNvPr id="265" name="Google Shape;265;p29"/>
          <p:cNvSpPr txBox="1">
            <a:spLocks noGrp="1"/>
          </p:cNvSpPr>
          <p:nvPr>
            <p:ph type="title"/>
          </p:nvPr>
        </p:nvSpPr>
        <p:spPr>
          <a:xfrm>
            <a:off x="899160" y="359234"/>
            <a:ext cx="10393800" cy="5910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3600"/>
              <a:buFont typeface="Arial"/>
              <a:buNone/>
            </a:pPr>
            <a:r>
              <a:rPr lang="en-US" sz="3600" b="1"/>
              <a:t>Newly Appointed - 2019 Jack Eddy Fellows</a:t>
            </a:r>
            <a:endParaRPr/>
          </a:p>
        </p:txBody>
      </p:sp>
      <p:sp>
        <p:nvSpPr>
          <p:cNvPr id="266" name="Google Shape;266;p29"/>
          <p:cNvSpPr txBox="1">
            <a:spLocks noGrp="1"/>
          </p:cNvSpPr>
          <p:nvPr>
            <p:ph type="body" idx="1"/>
          </p:nvPr>
        </p:nvSpPr>
        <p:spPr>
          <a:xfrm>
            <a:off x="2710550" y="1163975"/>
            <a:ext cx="7916700" cy="50637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800"/>
              <a:buNone/>
            </a:pPr>
            <a:r>
              <a:rPr lang="en-US" b="1" dirty="0"/>
              <a:t>TERRY LIU</a:t>
            </a:r>
            <a:endParaRPr dirty="0"/>
          </a:p>
          <a:p>
            <a:pPr marL="914400" lvl="0" indent="-914400" algn="l" rtl="0">
              <a:lnSpc>
                <a:spcPct val="100000"/>
              </a:lnSpc>
              <a:spcBef>
                <a:spcPts val="400"/>
              </a:spcBef>
              <a:spcAft>
                <a:spcPts val="0"/>
              </a:spcAft>
              <a:buClr>
                <a:schemeClr val="dk1"/>
              </a:buClr>
              <a:buSzPts val="1600"/>
              <a:buNone/>
            </a:pPr>
            <a:r>
              <a:rPr lang="en-US" sz="1700" b="1" i="1" dirty="0"/>
              <a:t>Project:</a:t>
            </a:r>
            <a:r>
              <a:rPr lang="en-US" sz="1700" b="1" dirty="0"/>
              <a:t>  </a:t>
            </a:r>
            <a:r>
              <a:rPr lang="en-US" sz="1700" dirty="0"/>
              <a:t>Magnetic reconnection at the foreshock and the space weather effects of the associated accelerated particles</a:t>
            </a:r>
            <a:endParaRPr sz="1700" dirty="0"/>
          </a:p>
          <a:p>
            <a:pPr marL="0" lvl="0" indent="0" algn="l" rtl="0">
              <a:lnSpc>
                <a:spcPct val="100000"/>
              </a:lnSpc>
              <a:spcBef>
                <a:spcPts val="400"/>
              </a:spcBef>
              <a:spcAft>
                <a:spcPts val="0"/>
              </a:spcAft>
              <a:buClr>
                <a:schemeClr val="dk1"/>
              </a:buClr>
              <a:buSzPts val="1600"/>
              <a:buNone/>
            </a:pPr>
            <a:r>
              <a:rPr lang="en-US" sz="1700" b="1" i="1" dirty="0"/>
              <a:t>Host:</a:t>
            </a:r>
            <a:r>
              <a:rPr lang="en-US" sz="1700" b="1" dirty="0"/>
              <a:t>      </a:t>
            </a:r>
            <a:r>
              <a:rPr lang="en-US" sz="1700" dirty="0"/>
              <a:t>University of Alaska, Fairbanks (Dr. Hui Zhang)</a:t>
            </a:r>
            <a:endParaRPr sz="1700" dirty="0"/>
          </a:p>
          <a:p>
            <a:pPr marL="0" lvl="0" indent="0" algn="l" rtl="0">
              <a:lnSpc>
                <a:spcPct val="100000"/>
              </a:lnSpc>
              <a:spcBef>
                <a:spcPts val="400"/>
              </a:spcBef>
              <a:spcAft>
                <a:spcPts val="0"/>
              </a:spcAft>
              <a:buClr>
                <a:schemeClr val="dk1"/>
              </a:buClr>
              <a:buSzPts val="1600"/>
              <a:buNone/>
            </a:pPr>
            <a:endParaRPr sz="1600" dirty="0"/>
          </a:p>
          <a:p>
            <a:pPr marL="0" lvl="0" indent="0" algn="l" rtl="0">
              <a:lnSpc>
                <a:spcPct val="100000"/>
              </a:lnSpc>
              <a:spcBef>
                <a:spcPts val="400"/>
              </a:spcBef>
              <a:spcAft>
                <a:spcPts val="0"/>
              </a:spcAft>
              <a:buClr>
                <a:schemeClr val="dk1"/>
              </a:buClr>
              <a:buSzPts val="1800"/>
              <a:buNone/>
            </a:pPr>
            <a:endParaRPr b="1" dirty="0"/>
          </a:p>
          <a:p>
            <a:pPr marL="0" lvl="0" indent="0" algn="l" rtl="0">
              <a:lnSpc>
                <a:spcPct val="100000"/>
              </a:lnSpc>
              <a:spcBef>
                <a:spcPts val="400"/>
              </a:spcBef>
              <a:spcAft>
                <a:spcPts val="0"/>
              </a:spcAft>
              <a:buClr>
                <a:schemeClr val="dk1"/>
              </a:buClr>
              <a:buSzPts val="1800"/>
              <a:buNone/>
            </a:pPr>
            <a:r>
              <a:rPr lang="en-US" b="1" dirty="0"/>
              <a:t>WILLIAM LONGLEY</a:t>
            </a:r>
            <a:endParaRPr dirty="0"/>
          </a:p>
          <a:p>
            <a:pPr marL="914400" lvl="0" indent="-914400" algn="l" rtl="0">
              <a:lnSpc>
                <a:spcPct val="100000"/>
              </a:lnSpc>
              <a:spcBef>
                <a:spcPts val="400"/>
              </a:spcBef>
              <a:spcAft>
                <a:spcPts val="0"/>
              </a:spcAft>
              <a:buClr>
                <a:schemeClr val="dk1"/>
              </a:buClr>
              <a:buSzPts val="1600"/>
              <a:buNone/>
            </a:pPr>
            <a:r>
              <a:rPr lang="en-US" sz="1700" b="1" i="1" dirty="0"/>
              <a:t>Project:</a:t>
            </a:r>
            <a:r>
              <a:rPr lang="en-US" sz="1700" dirty="0"/>
              <a:t>  Investigating the nonlinear interaction between Landau damping and Coulomb collisions in </a:t>
            </a:r>
            <a:r>
              <a:rPr lang="en-US" sz="1700" dirty="0" err="1"/>
              <a:t>Geospace</a:t>
            </a:r>
            <a:r>
              <a:rPr lang="en-US" sz="1700" dirty="0"/>
              <a:t> plasmas</a:t>
            </a:r>
            <a:endParaRPr sz="1700" dirty="0"/>
          </a:p>
          <a:p>
            <a:pPr marL="0" lvl="0" indent="0" algn="l" rtl="0">
              <a:lnSpc>
                <a:spcPct val="100000"/>
              </a:lnSpc>
              <a:spcBef>
                <a:spcPts val="400"/>
              </a:spcBef>
              <a:spcAft>
                <a:spcPts val="0"/>
              </a:spcAft>
              <a:buClr>
                <a:schemeClr val="dk1"/>
              </a:buClr>
              <a:buSzPts val="1600"/>
              <a:buNone/>
            </a:pPr>
            <a:r>
              <a:rPr lang="en-US" sz="1700" b="1" i="1" dirty="0"/>
              <a:t>Host:</a:t>
            </a:r>
            <a:r>
              <a:rPr lang="en-US" sz="1700" dirty="0"/>
              <a:t>      Rice University (Dr. Anthony Chan)</a:t>
            </a:r>
            <a:endParaRPr sz="1700" dirty="0"/>
          </a:p>
          <a:p>
            <a:pPr marL="0" lvl="0" indent="0" algn="l" rtl="0">
              <a:lnSpc>
                <a:spcPct val="100000"/>
              </a:lnSpc>
              <a:spcBef>
                <a:spcPts val="400"/>
              </a:spcBef>
              <a:spcAft>
                <a:spcPts val="0"/>
              </a:spcAft>
              <a:buClr>
                <a:schemeClr val="dk1"/>
              </a:buClr>
              <a:buSzPts val="1600"/>
              <a:buNone/>
            </a:pPr>
            <a:endParaRPr sz="1200" dirty="0"/>
          </a:p>
          <a:p>
            <a:pPr marL="0" lvl="0" indent="0" algn="l" rtl="0">
              <a:lnSpc>
                <a:spcPct val="100000"/>
              </a:lnSpc>
              <a:spcBef>
                <a:spcPts val="400"/>
              </a:spcBef>
              <a:spcAft>
                <a:spcPts val="0"/>
              </a:spcAft>
              <a:buClr>
                <a:schemeClr val="dk1"/>
              </a:buClr>
              <a:buSzPts val="1800"/>
              <a:buNone/>
            </a:pPr>
            <a:endParaRPr sz="1000" b="1" dirty="0"/>
          </a:p>
          <a:p>
            <a:pPr marL="0" lvl="0" indent="0" algn="l" rtl="0">
              <a:lnSpc>
                <a:spcPct val="100000"/>
              </a:lnSpc>
              <a:spcBef>
                <a:spcPts val="400"/>
              </a:spcBef>
              <a:spcAft>
                <a:spcPts val="0"/>
              </a:spcAft>
              <a:buClr>
                <a:schemeClr val="dk1"/>
              </a:buClr>
              <a:buSzPts val="1800"/>
              <a:buNone/>
            </a:pPr>
            <a:r>
              <a:rPr lang="en-US" b="1" dirty="0"/>
              <a:t>ERIKA PALMERIO</a:t>
            </a:r>
            <a:endParaRPr dirty="0"/>
          </a:p>
          <a:p>
            <a:pPr marL="914400" lvl="0" indent="-914400" algn="l" rtl="0">
              <a:lnSpc>
                <a:spcPct val="100000"/>
              </a:lnSpc>
              <a:spcBef>
                <a:spcPts val="400"/>
              </a:spcBef>
              <a:spcAft>
                <a:spcPts val="0"/>
              </a:spcAft>
              <a:buClr>
                <a:schemeClr val="dk1"/>
              </a:buClr>
              <a:buSzPts val="1600"/>
              <a:buNone/>
            </a:pPr>
            <a:r>
              <a:rPr lang="en-US" sz="1700" b="1" i="1" dirty="0"/>
              <a:t>Project:</a:t>
            </a:r>
            <a:r>
              <a:rPr lang="en-US" sz="1700" dirty="0"/>
              <a:t>  Understanding the Evolution of the Space Weather Drivers at Earth and Mars</a:t>
            </a:r>
            <a:endParaRPr sz="1700" dirty="0"/>
          </a:p>
          <a:p>
            <a:pPr marL="0" lvl="0" indent="0" algn="l" rtl="0">
              <a:lnSpc>
                <a:spcPct val="100000"/>
              </a:lnSpc>
              <a:spcBef>
                <a:spcPts val="400"/>
              </a:spcBef>
              <a:spcAft>
                <a:spcPts val="0"/>
              </a:spcAft>
              <a:buClr>
                <a:schemeClr val="dk1"/>
              </a:buClr>
              <a:buSzPts val="1600"/>
              <a:buNone/>
            </a:pPr>
            <a:r>
              <a:rPr lang="en-US" sz="1700" b="1" i="1" dirty="0"/>
              <a:t>Host:</a:t>
            </a:r>
            <a:r>
              <a:rPr lang="en-US" sz="1700" b="1" dirty="0"/>
              <a:t>      </a:t>
            </a:r>
            <a:r>
              <a:rPr lang="en-US" sz="1700" dirty="0"/>
              <a:t>University of California, Berkeley (Dr. Christina Lee)</a:t>
            </a:r>
            <a:endParaRPr sz="1700" dirty="0"/>
          </a:p>
          <a:p>
            <a:pPr marL="0" lvl="0" indent="0" algn="l" rtl="0">
              <a:lnSpc>
                <a:spcPct val="100000"/>
              </a:lnSpc>
              <a:spcBef>
                <a:spcPts val="400"/>
              </a:spcBef>
              <a:spcAft>
                <a:spcPts val="0"/>
              </a:spcAft>
              <a:buClr>
                <a:schemeClr val="dk1"/>
              </a:buClr>
              <a:buSzPts val="1600"/>
              <a:buNone/>
            </a:pPr>
            <a:endParaRPr sz="1600" dirty="0"/>
          </a:p>
          <a:p>
            <a:pPr marL="0" lvl="0" indent="0" algn="l" rtl="0">
              <a:lnSpc>
                <a:spcPct val="100000"/>
              </a:lnSpc>
              <a:spcBef>
                <a:spcPts val="1000"/>
              </a:spcBef>
              <a:spcAft>
                <a:spcPts val="0"/>
              </a:spcAft>
              <a:buClr>
                <a:schemeClr val="dk1"/>
              </a:buClr>
              <a:buSzPts val="1800"/>
              <a:buNone/>
            </a:pPr>
            <a:endParaRPr dirty="0"/>
          </a:p>
        </p:txBody>
      </p:sp>
      <p:sp>
        <p:nvSpPr>
          <p:cNvPr id="267" name="Google Shape;267;p29"/>
          <p:cNvSpPr txBox="1">
            <a:spLocks noGrp="1"/>
          </p:cNvSpPr>
          <p:nvPr>
            <p:ph type="sldNum" idx="12"/>
          </p:nvPr>
        </p:nvSpPr>
        <p:spPr>
          <a:xfrm>
            <a:off x="9355319" y="6422339"/>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10</a:t>
            </a:fld>
            <a:endParaRPr/>
          </a:p>
        </p:txBody>
      </p:sp>
      <p:pic>
        <p:nvPicPr>
          <p:cNvPr id="268" name="Google Shape;268;p29"/>
          <p:cNvPicPr preferRelativeResize="0"/>
          <p:nvPr/>
        </p:nvPicPr>
        <p:blipFill rotWithShape="1">
          <a:blip r:embed="rId3">
            <a:alphaModFix/>
          </a:blip>
          <a:srcRect/>
          <a:stretch/>
        </p:blipFill>
        <p:spPr>
          <a:xfrm>
            <a:off x="960121" y="1104901"/>
            <a:ext cx="1374866" cy="1622342"/>
          </a:xfrm>
          <a:prstGeom prst="rect">
            <a:avLst/>
          </a:prstGeom>
          <a:noFill/>
          <a:ln>
            <a:noFill/>
          </a:ln>
        </p:spPr>
      </p:pic>
      <p:pic>
        <p:nvPicPr>
          <p:cNvPr id="269" name="Google Shape;269;p29"/>
          <p:cNvPicPr preferRelativeResize="0"/>
          <p:nvPr/>
        </p:nvPicPr>
        <p:blipFill rotWithShape="1">
          <a:blip r:embed="rId4">
            <a:alphaModFix/>
          </a:blip>
          <a:srcRect/>
          <a:stretch/>
        </p:blipFill>
        <p:spPr>
          <a:xfrm>
            <a:off x="952500" y="2939889"/>
            <a:ext cx="1405128" cy="1370857"/>
          </a:xfrm>
          <a:prstGeom prst="rect">
            <a:avLst/>
          </a:prstGeom>
          <a:noFill/>
          <a:ln>
            <a:noFill/>
          </a:ln>
        </p:spPr>
      </p:pic>
      <p:pic>
        <p:nvPicPr>
          <p:cNvPr id="270" name="Google Shape;270;p29"/>
          <p:cNvPicPr preferRelativeResize="0"/>
          <p:nvPr/>
        </p:nvPicPr>
        <p:blipFill rotWithShape="1">
          <a:blip r:embed="rId5">
            <a:alphaModFix/>
          </a:blip>
          <a:srcRect/>
          <a:stretch/>
        </p:blipFill>
        <p:spPr>
          <a:xfrm>
            <a:off x="952500" y="4526350"/>
            <a:ext cx="1432424" cy="1547018"/>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sp>
        <p:nvSpPr>
          <p:cNvPr id="303" name="Google Shape;303;p33"/>
          <p:cNvSpPr txBox="1">
            <a:spLocks noGrp="1"/>
          </p:cNvSpPr>
          <p:nvPr>
            <p:ph type="title"/>
          </p:nvPr>
        </p:nvSpPr>
        <p:spPr>
          <a:xfrm>
            <a:off x="398250" y="254088"/>
            <a:ext cx="11395500" cy="5910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3600"/>
              <a:buFont typeface="Arial"/>
              <a:buNone/>
            </a:pPr>
            <a:r>
              <a:rPr lang="en-US" sz="3000" b="1" dirty="0"/>
              <a:t>Jack Eddy Fellowship Alumni Survey Results </a:t>
            </a:r>
            <a:endParaRPr sz="3000" dirty="0"/>
          </a:p>
        </p:txBody>
      </p:sp>
      <p:sp>
        <p:nvSpPr>
          <p:cNvPr id="304" name="Google Shape;304;p33"/>
          <p:cNvSpPr txBox="1">
            <a:spLocks noGrp="1"/>
          </p:cNvSpPr>
          <p:nvPr>
            <p:ph type="sldNum" idx="12"/>
          </p:nvPr>
        </p:nvSpPr>
        <p:spPr>
          <a:xfrm>
            <a:off x="9355319" y="6422339"/>
            <a:ext cx="2743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11</a:t>
            </a:fld>
            <a:endParaRPr/>
          </a:p>
        </p:txBody>
      </p:sp>
      <p:sp>
        <p:nvSpPr>
          <p:cNvPr id="305" name="Google Shape;305;p33"/>
          <p:cNvSpPr txBox="1"/>
          <p:nvPr/>
        </p:nvSpPr>
        <p:spPr>
          <a:xfrm>
            <a:off x="4511075" y="5274075"/>
            <a:ext cx="2179200" cy="156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06" name="Google Shape;306;p33"/>
          <p:cNvSpPr txBox="1"/>
          <p:nvPr/>
        </p:nvSpPr>
        <p:spPr>
          <a:xfrm>
            <a:off x="4511075" y="5274075"/>
            <a:ext cx="2179200" cy="156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pic>
        <p:nvPicPr>
          <p:cNvPr id="307" name="Google Shape;307;p33" title="Points scored"/>
          <p:cNvPicPr preferRelativeResize="0"/>
          <p:nvPr/>
        </p:nvPicPr>
        <p:blipFill rotWithShape="1">
          <a:blip r:embed="rId3">
            <a:alphaModFix/>
          </a:blip>
          <a:srcRect l="21438" r="21756"/>
          <a:stretch/>
        </p:blipFill>
        <p:spPr>
          <a:xfrm rot="5400000">
            <a:off x="3099075" y="2422800"/>
            <a:ext cx="3407650" cy="3733800"/>
          </a:xfrm>
          <a:prstGeom prst="rect">
            <a:avLst/>
          </a:prstGeom>
          <a:noFill/>
          <a:ln>
            <a:noFill/>
          </a:ln>
        </p:spPr>
      </p:pic>
      <p:sp>
        <p:nvSpPr>
          <p:cNvPr id="308" name="Google Shape;308;p33"/>
          <p:cNvSpPr txBox="1"/>
          <p:nvPr/>
        </p:nvSpPr>
        <p:spPr>
          <a:xfrm>
            <a:off x="3917375" y="4586745"/>
            <a:ext cx="1683300" cy="257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dirty="0"/>
              <a:t>Research (52%)</a:t>
            </a:r>
            <a:endParaRPr dirty="0"/>
          </a:p>
        </p:txBody>
      </p:sp>
      <p:cxnSp>
        <p:nvCxnSpPr>
          <p:cNvPr id="309" name="Google Shape;309;p33"/>
          <p:cNvCxnSpPr>
            <a:cxnSpLocks/>
          </p:cNvCxnSpPr>
          <p:nvPr/>
        </p:nvCxnSpPr>
        <p:spPr>
          <a:xfrm>
            <a:off x="4546203" y="2228448"/>
            <a:ext cx="174501" cy="372242"/>
          </a:xfrm>
          <a:prstGeom prst="straightConnector1">
            <a:avLst/>
          </a:prstGeom>
          <a:noFill/>
          <a:ln w="19050" cap="flat" cmpd="sng">
            <a:solidFill>
              <a:srgbClr val="000000"/>
            </a:solidFill>
            <a:prstDash val="solid"/>
            <a:round/>
            <a:headEnd type="none" w="med" len="med"/>
            <a:tailEnd type="triangle" w="med" len="med"/>
          </a:ln>
        </p:spPr>
      </p:cxnSp>
      <p:sp>
        <p:nvSpPr>
          <p:cNvPr id="310" name="Google Shape;310;p33"/>
          <p:cNvSpPr txBox="1"/>
          <p:nvPr/>
        </p:nvSpPr>
        <p:spPr>
          <a:xfrm>
            <a:off x="4891903" y="3183161"/>
            <a:ext cx="1500600" cy="280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dirty="0"/>
              <a:t>Community (24%)</a:t>
            </a:r>
            <a:endParaRPr dirty="0"/>
          </a:p>
        </p:txBody>
      </p:sp>
      <p:sp>
        <p:nvSpPr>
          <p:cNvPr id="311" name="Google Shape;311;p33"/>
          <p:cNvSpPr txBox="1"/>
          <p:nvPr/>
        </p:nvSpPr>
        <p:spPr>
          <a:xfrm>
            <a:off x="3442153" y="3183161"/>
            <a:ext cx="1191300" cy="257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dirty="0"/>
              <a:t>Publish (19%)</a:t>
            </a:r>
            <a:endParaRPr dirty="0"/>
          </a:p>
        </p:txBody>
      </p:sp>
      <p:sp>
        <p:nvSpPr>
          <p:cNvPr id="312" name="Google Shape;312;p33"/>
          <p:cNvSpPr txBox="1"/>
          <p:nvPr/>
        </p:nvSpPr>
        <p:spPr>
          <a:xfrm>
            <a:off x="2622055" y="1892151"/>
            <a:ext cx="2081100" cy="481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dirty="0"/>
              <a:t>Career Development (5%)</a:t>
            </a:r>
            <a:endParaRPr dirty="0"/>
          </a:p>
        </p:txBody>
      </p:sp>
      <p:sp>
        <p:nvSpPr>
          <p:cNvPr id="313" name="Google Shape;313;p33"/>
          <p:cNvSpPr/>
          <p:nvPr/>
        </p:nvSpPr>
        <p:spPr>
          <a:xfrm rot="-5400000">
            <a:off x="547356" y="1858849"/>
            <a:ext cx="1769400" cy="2562900"/>
          </a:xfrm>
          <a:prstGeom prst="wedgeRoundRectCallout">
            <a:avLst>
              <a:gd name="adj1" fmla="val -19897"/>
              <a:gd name="adj2" fmla="val 61543"/>
              <a:gd name="adj3" fmla="val 0"/>
            </a:avLst>
          </a:prstGeom>
          <a:solidFill>
            <a:srgbClr val="B6D7A8"/>
          </a:solidFill>
          <a:ln w="9525" cap="flat" cmpd="sng">
            <a:solidFill>
              <a:srgbClr val="93C4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33"/>
          <p:cNvSpPr txBox="1"/>
          <p:nvPr/>
        </p:nvSpPr>
        <p:spPr>
          <a:xfrm>
            <a:off x="197513" y="2737782"/>
            <a:ext cx="2489700" cy="1472372"/>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b="1" dirty="0">
                <a:solidFill>
                  <a:srgbClr val="000000"/>
                </a:solidFill>
              </a:rPr>
              <a:t>Publish</a:t>
            </a:r>
            <a:r>
              <a:rPr lang="en-US" dirty="0">
                <a:solidFill>
                  <a:srgbClr val="000000"/>
                </a:solidFill>
              </a:rPr>
              <a:t>: </a:t>
            </a:r>
            <a:endParaRPr dirty="0">
              <a:solidFill>
                <a:srgbClr val="000000"/>
              </a:solidFill>
            </a:endParaRPr>
          </a:p>
          <a:p>
            <a:pPr marL="0" lvl="0" indent="0" algn="l" rtl="0">
              <a:spcBef>
                <a:spcPts val="0"/>
              </a:spcBef>
              <a:spcAft>
                <a:spcPts val="0"/>
              </a:spcAft>
              <a:buNone/>
            </a:pPr>
            <a:r>
              <a:rPr lang="en-US" dirty="0">
                <a:solidFill>
                  <a:srgbClr val="000000"/>
                </a:solidFill>
              </a:rPr>
              <a:t>“</a:t>
            </a:r>
            <a:r>
              <a:rPr lang="en-US" dirty="0"/>
              <a:t>I published 10 papers with 5 first author papers, and these papers have been cited more than 50 times now.”</a:t>
            </a:r>
            <a:endParaRPr dirty="0"/>
          </a:p>
        </p:txBody>
      </p:sp>
      <p:sp>
        <p:nvSpPr>
          <p:cNvPr id="315" name="Google Shape;315;p33"/>
          <p:cNvSpPr/>
          <p:nvPr/>
        </p:nvSpPr>
        <p:spPr>
          <a:xfrm rot="5400000">
            <a:off x="6599251" y="2325639"/>
            <a:ext cx="3657875" cy="3303900"/>
          </a:xfrm>
          <a:prstGeom prst="wedgeRoundRectCallout">
            <a:avLst>
              <a:gd name="adj1" fmla="val -20833"/>
              <a:gd name="adj2" fmla="val 62500"/>
              <a:gd name="adj3" fmla="val 0"/>
            </a:avLst>
          </a:prstGeom>
          <a:solidFill>
            <a:srgbClr val="EA9999"/>
          </a:solidFill>
          <a:ln w="9525" cap="flat" cmpd="sng">
            <a:solidFill>
              <a:srgbClr val="E0666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33"/>
          <p:cNvSpPr/>
          <p:nvPr/>
        </p:nvSpPr>
        <p:spPr>
          <a:xfrm rot="-5400000">
            <a:off x="549975" y="3855387"/>
            <a:ext cx="1857975" cy="2701200"/>
          </a:xfrm>
          <a:prstGeom prst="wedgeRoundRectCallout">
            <a:avLst>
              <a:gd name="adj1" fmla="val -20833"/>
              <a:gd name="adj2" fmla="val 62500"/>
              <a:gd name="adj3" fmla="val 0"/>
            </a:avLst>
          </a:prstGeom>
          <a:solidFill>
            <a:srgbClr val="9FC5E8"/>
          </a:solidFill>
          <a:ln w="9525" cap="flat" cmpd="sng">
            <a:solidFill>
              <a:srgbClr val="6FA8D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33"/>
          <p:cNvSpPr txBox="1"/>
          <p:nvPr/>
        </p:nvSpPr>
        <p:spPr>
          <a:xfrm>
            <a:off x="6793205" y="2359702"/>
            <a:ext cx="3110400" cy="40812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US" b="1" dirty="0">
                <a:solidFill>
                  <a:schemeClr val="dk1"/>
                </a:solidFill>
              </a:rPr>
              <a:t>Community</a:t>
            </a:r>
            <a:r>
              <a:rPr lang="en-US" dirty="0">
                <a:solidFill>
                  <a:schemeClr val="dk1"/>
                </a:solidFill>
              </a:rPr>
              <a:t>: </a:t>
            </a:r>
            <a:endParaRPr dirty="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US" dirty="0">
                <a:solidFill>
                  <a:schemeClr val="dk1"/>
                </a:solidFill>
              </a:rPr>
              <a:t>“My fellowship led to substantial impact on the scientific community, [including 7 peer-reviewed publications, numerous conference presentations, the opportunity to convening radically interdisciplinary sessions at the AGU Fall Meeting, an International Space Sciences Institute team, a successful trans-disciplinary pilot program with the JPL Data Science Working Group, and] a new Working Group within the NSF </a:t>
            </a:r>
            <a:r>
              <a:rPr lang="en-US" dirty="0" err="1">
                <a:solidFill>
                  <a:schemeClr val="dk1"/>
                </a:solidFill>
              </a:rPr>
              <a:t>Earthcube</a:t>
            </a:r>
            <a:r>
              <a:rPr lang="en-US" dirty="0">
                <a:solidFill>
                  <a:schemeClr val="dk1"/>
                </a:solidFill>
              </a:rPr>
              <a:t> Research Coordination Network).”</a:t>
            </a:r>
            <a:endParaRPr dirty="0">
              <a:solidFill>
                <a:schemeClr val="dk1"/>
              </a:solidFill>
            </a:endParaRPr>
          </a:p>
          <a:p>
            <a:pPr marL="0" lvl="0" indent="0" algn="l" rtl="0">
              <a:spcBef>
                <a:spcPts val="0"/>
              </a:spcBef>
              <a:spcAft>
                <a:spcPts val="0"/>
              </a:spcAft>
              <a:buNone/>
            </a:pPr>
            <a:endParaRPr sz="1500" b="1" dirty="0"/>
          </a:p>
        </p:txBody>
      </p:sp>
      <p:sp>
        <p:nvSpPr>
          <p:cNvPr id="318" name="Google Shape;318;p33"/>
          <p:cNvSpPr txBox="1"/>
          <p:nvPr/>
        </p:nvSpPr>
        <p:spPr>
          <a:xfrm>
            <a:off x="197513" y="4289700"/>
            <a:ext cx="2562900" cy="2568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b="1" dirty="0">
                <a:solidFill>
                  <a:srgbClr val="000000"/>
                </a:solidFill>
              </a:rPr>
              <a:t>Research</a:t>
            </a:r>
            <a:r>
              <a:rPr lang="en-US" dirty="0">
                <a:solidFill>
                  <a:srgbClr val="000000"/>
                </a:solidFill>
              </a:rPr>
              <a:t>: </a:t>
            </a:r>
            <a:endParaRPr dirty="0">
              <a:solidFill>
                <a:srgbClr val="000000"/>
              </a:solidFill>
            </a:endParaRPr>
          </a:p>
          <a:p>
            <a:pPr marL="0" lvl="0" indent="0" algn="l" rtl="0">
              <a:spcBef>
                <a:spcPts val="0"/>
              </a:spcBef>
              <a:spcAft>
                <a:spcPts val="0"/>
              </a:spcAft>
              <a:buNone/>
            </a:pPr>
            <a:r>
              <a:rPr lang="en-US" dirty="0"/>
              <a:t>“</a:t>
            </a:r>
            <a:r>
              <a:rPr lang="en-US" dirty="0">
                <a:solidFill>
                  <a:srgbClr val="000000"/>
                </a:solidFill>
              </a:rPr>
              <a:t>I was able to contribute to the problem of particle acceleration in flares from a unique cross-disciplinary position bridging basic microphysics with solar modeling efforts.”</a:t>
            </a:r>
            <a:endParaRPr dirty="0"/>
          </a:p>
        </p:txBody>
      </p:sp>
      <p:sp>
        <p:nvSpPr>
          <p:cNvPr id="319" name="Google Shape;319;p33"/>
          <p:cNvSpPr txBox="1"/>
          <p:nvPr/>
        </p:nvSpPr>
        <p:spPr>
          <a:xfrm>
            <a:off x="363125" y="1540671"/>
            <a:ext cx="10475100" cy="591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600" i="1" dirty="0">
                <a:solidFill>
                  <a:schemeClr val="dk1"/>
                </a:solidFill>
              </a:rPr>
              <a:t>Briefly describe the value/impact of your Jack Eddy fellowship experience to the scientific community?</a:t>
            </a:r>
            <a:endParaRPr sz="1600" dirty="0"/>
          </a:p>
        </p:txBody>
      </p:sp>
      <p:sp>
        <p:nvSpPr>
          <p:cNvPr id="3" name="Rectangle 2">
            <a:extLst>
              <a:ext uri="{FF2B5EF4-FFF2-40B4-BE49-F238E27FC236}">
                <a16:creationId xmlns:a16="http://schemas.microsoft.com/office/drawing/2014/main" id="{655293F1-B6B5-4D05-B806-B0ADADDD6446}"/>
              </a:ext>
            </a:extLst>
          </p:cNvPr>
          <p:cNvSpPr/>
          <p:nvPr/>
        </p:nvSpPr>
        <p:spPr>
          <a:xfrm>
            <a:off x="712562" y="783130"/>
            <a:ext cx="11269887" cy="584775"/>
          </a:xfrm>
          <a:prstGeom prst="rect">
            <a:avLst/>
          </a:prstGeom>
        </p:spPr>
        <p:txBody>
          <a:bodyPr wrap="square">
            <a:spAutoFit/>
          </a:bodyPr>
          <a:lstStyle/>
          <a:p>
            <a:r>
              <a:rPr lang="en-US" sz="1600" i="1" dirty="0">
                <a:solidFill>
                  <a:schemeClr val="dk1"/>
                </a:solidFill>
              </a:rPr>
              <a:t>In an effort to gather a more comprehensive set of metrics and capture the impact of the Jack Eddy Fellowship, a survey was sent out to all alumni in February 2019.</a:t>
            </a:r>
            <a:endParaRPr lang="en-US" sz="1600" dirty="0"/>
          </a:p>
        </p:txBody>
      </p:sp>
      <p:sp>
        <p:nvSpPr>
          <p:cNvPr id="4" name="Rectangle 3">
            <a:extLst>
              <a:ext uri="{FF2B5EF4-FFF2-40B4-BE49-F238E27FC236}">
                <a16:creationId xmlns:a16="http://schemas.microsoft.com/office/drawing/2014/main" id="{F89175DF-F9AB-4087-9D3F-0E4BF5324128}"/>
              </a:ext>
            </a:extLst>
          </p:cNvPr>
          <p:cNvSpPr/>
          <p:nvPr/>
        </p:nvSpPr>
        <p:spPr>
          <a:xfrm>
            <a:off x="10087819" y="2507835"/>
            <a:ext cx="2150702" cy="2010807"/>
          </a:xfrm>
          <a:prstGeom prst="rect">
            <a:avLst/>
          </a:prstGeom>
        </p:spPr>
        <p:txBody>
          <a:bodyPr wrap="square">
            <a:spAutoFit/>
          </a:bodyPr>
          <a:lstStyle/>
          <a:p>
            <a:pPr lvl="0"/>
            <a:r>
              <a:rPr lang="en-US" sz="1200" b="1" i="1" dirty="0"/>
              <a:t>100%</a:t>
            </a:r>
            <a:r>
              <a:rPr lang="en-US" sz="1200" b="1" dirty="0"/>
              <a:t> of all respondents felt that the Jack Eddy postdoctoral experience:</a:t>
            </a:r>
          </a:p>
          <a:p>
            <a:pPr marL="457200" lvl="0" indent="-368300">
              <a:spcBef>
                <a:spcPts val="1000"/>
              </a:spcBef>
              <a:buSzPts val="2200"/>
              <a:buChar char="●"/>
            </a:pPr>
            <a:r>
              <a:rPr lang="en-US" sz="1200" dirty="0"/>
              <a:t>Met their expectations to conduct their own research.</a:t>
            </a:r>
          </a:p>
          <a:p>
            <a:pPr marL="457200" lvl="0" indent="-368300">
              <a:spcBef>
                <a:spcPts val="1000"/>
              </a:spcBef>
              <a:buSzPts val="2200"/>
              <a:buChar char="●"/>
            </a:pPr>
            <a:r>
              <a:rPr lang="en-US" sz="1200" dirty="0"/>
              <a:t>Met their expectations to work independently.</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325" name="Google Shape;325;p34"/>
          <p:cNvSpPr txBox="1">
            <a:spLocks noGrp="1"/>
          </p:cNvSpPr>
          <p:nvPr>
            <p:ph type="title"/>
          </p:nvPr>
        </p:nvSpPr>
        <p:spPr>
          <a:xfrm>
            <a:off x="398250" y="337114"/>
            <a:ext cx="11395500" cy="5910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3600"/>
              <a:buFont typeface="Arial"/>
              <a:buNone/>
            </a:pPr>
            <a:r>
              <a:rPr lang="en-US" sz="3000" b="1"/>
              <a:t>Jack Eddy Fellowship Alumni Survey Results</a:t>
            </a:r>
            <a:endParaRPr sz="3000"/>
          </a:p>
        </p:txBody>
      </p:sp>
      <p:sp>
        <p:nvSpPr>
          <p:cNvPr id="326" name="Google Shape;326;p34"/>
          <p:cNvSpPr txBox="1">
            <a:spLocks noGrp="1"/>
          </p:cNvSpPr>
          <p:nvPr>
            <p:ph type="sldNum" idx="12"/>
          </p:nvPr>
        </p:nvSpPr>
        <p:spPr>
          <a:xfrm>
            <a:off x="9355319" y="6422339"/>
            <a:ext cx="2743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12</a:t>
            </a:fld>
            <a:endParaRPr/>
          </a:p>
        </p:txBody>
      </p:sp>
      <p:sp>
        <p:nvSpPr>
          <p:cNvPr id="327" name="Google Shape;327;p34"/>
          <p:cNvSpPr txBox="1"/>
          <p:nvPr/>
        </p:nvSpPr>
        <p:spPr>
          <a:xfrm>
            <a:off x="2666850" y="848400"/>
            <a:ext cx="6858300" cy="513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800" i="1" dirty="0"/>
              <a:t>How did the Jack Eddy Fellowship enable your career success?</a:t>
            </a:r>
            <a:endParaRPr sz="1800" i="1" dirty="0"/>
          </a:p>
        </p:txBody>
      </p:sp>
      <p:pic>
        <p:nvPicPr>
          <p:cNvPr id="328" name="Google Shape;328;p34" title="Points scored"/>
          <p:cNvPicPr preferRelativeResize="0"/>
          <p:nvPr/>
        </p:nvPicPr>
        <p:blipFill>
          <a:blip r:embed="rId3">
            <a:alphaModFix/>
          </a:blip>
          <a:stretch>
            <a:fillRect/>
          </a:stretch>
        </p:blipFill>
        <p:spPr>
          <a:xfrm>
            <a:off x="3360950" y="1339875"/>
            <a:ext cx="5262900" cy="4942749"/>
          </a:xfrm>
          <a:prstGeom prst="rect">
            <a:avLst/>
          </a:prstGeom>
          <a:noFill/>
          <a:ln>
            <a:noFill/>
          </a:ln>
        </p:spPr>
      </p:pic>
      <p:sp>
        <p:nvSpPr>
          <p:cNvPr id="329" name="Google Shape;329;p34"/>
          <p:cNvSpPr txBox="1"/>
          <p:nvPr/>
        </p:nvSpPr>
        <p:spPr>
          <a:xfrm>
            <a:off x="6187475" y="5274075"/>
            <a:ext cx="2179200" cy="156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30" name="Google Shape;330;p34"/>
          <p:cNvSpPr txBox="1"/>
          <p:nvPr/>
        </p:nvSpPr>
        <p:spPr>
          <a:xfrm>
            <a:off x="6367325" y="3006600"/>
            <a:ext cx="1848900" cy="493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800"/>
              <a:t>Research </a:t>
            </a:r>
            <a:endParaRPr sz="1800"/>
          </a:p>
          <a:p>
            <a:pPr marL="0" lvl="0" indent="0" algn="ctr" rtl="0">
              <a:spcBef>
                <a:spcPts val="0"/>
              </a:spcBef>
              <a:spcAft>
                <a:spcPts val="0"/>
              </a:spcAft>
              <a:buNone/>
            </a:pPr>
            <a:r>
              <a:rPr lang="en-US" sz="1800"/>
              <a:t>Independance (44%)</a:t>
            </a:r>
            <a:endParaRPr sz="1800"/>
          </a:p>
        </p:txBody>
      </p:sp>
      <p:sp>
        <p:nvSpPr>
          <p:cNvPr id="331" name="Google Shape;331;p34"/>
          <p:cNvSpPr txBox="1"/>
          <p:nvPr/>
        </p:nvSpPr>
        <p:spPr>
          <a:xfrm>
            <a:off x="4194875" y="2086903"/>
            <a:ext cx="1916400" cy="591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800"/>
              <a:t>New Collaborations (17%)</a:t>
            </a:r>
            <a:endParaRPr sz="1800"/>
          </a:p>
        </p:txBody>
      </p:sp>
      <p:sp>
        <p:nvSpPr>
          <p:cNvPr id="332" name="Google Shape;332;p34"/>
          <p:cNvSpPr txBox="1"/>
          <p:nvPr/>
        </p:nvSpPr>
        <p:spPr>
          <a:xfrm>
            <a:off x="3860950" y="3348000"/>
            <a:ext cx="1374900" cy="257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800"/>
              <a:t>Prestige (13%)</a:t>
            </a:r>
            <a:endParaRPr sz="1800"/>
          </a:p>
        </p:txBody>
      </p:sp>
      <p:sp>
        <p:nvSpPr>
          <p:cNvPr id="333" name="Google Shape;333;p34"/>
          <p:cNvSpPr txBox="1"/>
          <p:nvPr/>
        </p:nvSpPr>
        <p:spPr>
          <a:xfrm>
            <a:off x="3986800" y="4651975"/>
            <a:ext cx="2566200" cy="525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800"/>
              <a:t>Career Development (26%)</a:t>
            </a:r>
            <a:endParaRPr sz="1800"/>
          </a:p>
        </p:txBody>
      </p:sp>
      <p:sp>
        <p:nvSpPr>
          <p:cNvPr id="334" name="Google Shape;334;p34"/>
          <p:cNvSpPr/>
          <p:nvPr/>
        </p:nvSpPr>
        <p:spPr>
          <a:xfrm rot="-5400000" flipH="1">
            <a:off x="1350875" y="3858475"/>
            <a:ext cx="1811400" cy="2418600"/>
          </a:xfrm>
          <a:prstGeom prst="wedgeRoundRectCallout">
            <a:avLst>
              <a:gd name="adj1" fmla="val -20833"/>
              <a:gd name="adj2" fmla="val 62500"/>
              <a:gd name="adj3" fmla="val 0"/>
            </a:avLst>
          </a:prstGeom>
          <a:solidFill>
            <a:srgbClr val="FFE599"/>
          </a:solidFill>
          <a:ln w="9525" cap="flat" cmpd="sng">
            <a:solidFill>
              <a:srgbClr val="FFD96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Lato"/>
              <a:ea typeface="Lato"/>
              <a:cs typeface="Lato"/>
              <a:sym typeface="Lato"/>
            </a:endParaRPr>
          </a:p>
        </p:txBody>
      </p:sp>
      <p:sp>
        <p:nvSpPr>
          <p:cNvPr id="335" name="Google Shape;335;p34"/>
          <p:cNvSpPr/>
          <p:nvPr/>
        </p:nvSpPr>
        <p:spPr>
          <a:xfrm rot="-5400000">
            <a:off x="810550" y="1214400"/>
            <a:ext cx="2250900" cy="2745000"/>
          </a:xfrm>
          <a:prstGeom prst="wedgeRoundRectCallout">
            <a:avLst>
              <a:gd name="adj1" fmla="val -20833"/>
              <a:gd name="adj2" fmla="val 62500"/>
              <a:gd name="adj3" fmla="val 0"/>
            </a:avLst>
          </a:prstGeom>
          <a:solidFill>
            <a:srgbClr val="EA9999"/>
          </a:solidFill>
          <a:ln w="9525" cap="flat" cmpd="sng">
            <a:solidFill>
              <a:srgbClr val="E0666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Lato"/>
              <a:ea typeface="Lato"/>
              <a:cs typeface="Lato"/>
              <a:sym typeface="Lato"/>
            </a:endParaRPr>
          </a:p>
        </p:txBody>
      </p:sp>
      <p:sp>
        <p:nvSpPr>
          <p:cNvPr id="336" name="Google Shape;336;p34"/>
          <p:cNvSpPr/>
          <p:nvPr/>
        </p:nvSpPr>
        <p:spPr>
          <a:xfrm rot="5400000">
            <a:off x="8360275" y="1721975"/>
            <a:ext cx="3245700" cy="3131100"/>
          </a:xfrm>
          <a:prstGeom prst="wedgeRoundRectCallout">
            <a:avLst>
              <a:gd name="adj1" fmla="val -20976"/>
              <a:gd name="adj2" fmla="val 56582"/>
              <a:gd name="adj3" fmla="val 0"/>
            </a:avLst>
          </a:prstGeom>
          <a:solidFill>
            <a:srgbClr val="9FC5E8"/>
          </a:solidFill>
          <a:ln w="9525" cap="flat" cmpd="sng">
            <a:solidFill>
              <a:srgbClr val="6FA8D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sz="1000">
                <a:solidFill>
                  <a:srgbClr val="000000"/>
                </a:solidFill>
                <a:highlight>
                  <a:srgbClr val="FFF2CC"/>
                </a:highlight>
              </a:rPr>
              <a:t>   </a:t>
            </a:r>
            <a:endParaRPr/>
          </a:p>
        </p:txBody>
      </p:sp>
      <p:sp>
        <p:nvSpPr>
          <p:cNvPr id="337" name="Google Shape;337;p34"/>
          <p:cNvSpPr txBox="1"/>
          <p:nvPr/>
        </p:nvSpPr>
        <p:spPr>
          <a:xfrm>
            <a:off x="628450" y="1447700"/>
            <a:ext cx="2679900" cy="219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rgbClr val="000000"/>
              </a:buClr>
              <a:buSzPts val="1100"/>
              <a:buFont typeface="Arial"/>
              <a:buNone/>
            </a:pPr>
            <a:r>
              <a:rPr lang="en-US" sz="1500" b="1" dirty="0">
                <a:solidFill>
                  <a:srgbClr val="000000"/>
                </a:solidFill>
              </a:rPr>
              <a:t>New Collaborations</a:t>
            </a:r>
            <a:r>
              <a:rPr lang="en-US" sz="1500" dirty="0">
                <a:solidFill>
                  <a:srgbClr val="000000"/>
                </a:solidFill>
              </a:rPr>
              <a:t>: </a:t>
            </a:r>
            <a:endParaRPr sz="1500" dirty="0">
              <a:solidFill>
                <a:srgbClr val="000000"/>
              </a:solidFill>
            </a:endParaRPr>
          </a:p>
          <a:p>
            <a:pPr marL="0" lvl="0" indent="0" algn="l" rtl="0">
              <a:spcBef>
                <a:spcPts val="0"/>
              </a:spcBef>
              <a:spcAft>
                <a:spcPts val="0"/>
              </a:spcAft>
              <a:buClr>
                <a:srgbClr val="000000"/>
              </a:buClr>
              <a:buSzPts val="1100"/>
              <a:buFont typeface="Arial"/>
              <a:buNone/>
            </a:pPr>
            <a:r>
              <a:rPr lang="en-US" sz="1500" dirty="0">
                <a:solidFill>
                  <a:srgbClr val="000000"/>
                </a:solidFill>
              </a:rPr>
              <a:t>“The autonomy and excellent admin support enabled me to freely explore new collaborations outside the traditional paradigms. This capability was instrumental in the progress I was able to achieve</a:t>
            </a:r>
            <a:r>
              <a:rPr lang="en-US" sz="1500" dirty="0"/>
              <a:t>...</a:t>
            </a:r>
            <a:r>
              <a:rPr lang="en-US" sz="1500" dirty="0">
                <a:solidFill>
                  <a:srgbClr val="000000"/>
                </a:solidFill>
              </a:rPr>
              <a:t>” </a:t>
            </a:r>
            <a:endParaRPr sz="1500" dirty="0"/>
          </a:p>
        </p:txBody>
      </p:sp>
      <p:sp>
        <p:nvSpPr>
          <p:cNvPr id="338" name="Google Shape;338;p34"/>
          <p:cNvSpPr txBox="1"/>
          <p:nvPr/>
        </p:nvSpPr>
        <p:spPr>
          <a:xfrm>
            <a:off x="8623850" y="1884725"/>
            <a:ext cx="2849700" cy="2719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rgbClr val="000000"/>
              </a:buClr>
              <a:buSzPts val="1100"/>
              <a:buFont typeface="Arial"/>
              <a:buNone/>
            </a:pPr>
            <a:r>
              <a:rPr lang="en-US" sz="1600" b="1" dirty="0">
                <a:solidFill>
                  <a:srgbClr val="000000"/>
                </a:solidFill>
              </a:rPr>
              <a:t>Research Independence</a:t>
            </a:r>
            <a:r>
              <a:rPr lang="en-US" sz="1600" dirty="0">
                <a:solidFill>
                  <a:srgbClr val="000000"/>
                </a:solidFill>
              </a:rPr>
              <a:t>: </a:t>
            </a:r>
            <a:endParaRPr sz="1600" dirty="0">
              <a:solidFill>
                <a:srgbClr val="000000"/>
              </a:solidFill>
            </a:endParaRPr>
          </a:p>
          <a:p>
            <a:pPr marL="0" lvl="0" indent="0" algn="l" rtl="0">
              <a:spcBef>
                <a:spcPts val="0"/>
              </a:spcBef>
              <a:spcAft>
                <a:spcPts val="0"/>
              </a:spcAft>
              <a:buClr>
                <a:srgbClr val="000000"/>
              </a:buClr>
              <a:buSzPts val="1100"/>
              <a:buFont typeface="Arial"/>
              <a:buNone/>
            </a:pPr>
            <a:r>
              <a:rPr lang="en-US" sz="1600" dirty="0">
                <a:solidFill>
                  <a:srgbClr val="000000"/>
                </a:solidFill>
              </a:rPr>
              <a:t>“It allowed me to be independent for 2 years and pursue something that I was personally interested in. This fellowship makes this freedom possible, which  is not abundant in our field and in science in general anymore.”</a:t>
            </a:r>
            <a:endParaRPr sz="1600" dirty="0"/>
          </a:p>
        </p:txBody>
      </p:sp>
      <p:sp>
        <p:nvSpPr>
          <p:cNvPr id="339" name="Google Shape;339;p34"/>
          <p:cNvSpPr txBox="1"/>
          <p:nvPr/>
        </p:nvSpPr>
        <p:spPr>
          <a:xfrm>
            <a:off x="1099775" y="4245675"/>
            <a:ext cx="2313600" cy="1779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600" b="1" dirty="0">
                <a:solidFill>
                  <a:srgbClr val="000000"/>
                </a:solidFill>
              </a:rPr>
              <a:t>Career Development</a:t>
            </a:r>
            <a:r>
              <a:rPr lang="en-US" sz="1600" dirty="0">
                <a:solidFill>
                  <a:srgbClr val="000000"/>
                </a:solidFill>
              </a:rPr>
              <a:t>: </a:t>
            </a:r>
            <a:endParaRPr sz="1600" dirty="0">
              <a:solidFill>
                <a:srgbClr val="000000"/>
              </a:solidFill>
            </a:endParaRPr>
          </a:p>
          <a:p>
            <a:pPr marL="0" lvl="0" indent="0" algn="l" rtl="0">
              <a:spcBef>
                <a:spcPts val="0"/>
              </a:spcBef>
              <a:spcAft>
                <a:spcPts val="0"/>
              </a:spcAft>
              <a:buNone/>
            </a:pPr>
            <a:r>
              <a:rPr lang="en-US" sz="1600" dirty="0">
                <a:solidFill>
                  <a:srgbClr val="000000"/>
                </a:solidFill>
              </a:rPr>
              <a:t>“No other fellowship enables career progression with as much speed and focus.”</a:t>
            </a:r>
            <a:r>
              <a:rPr lang="en-US" sz="1200" dirty="0">
                <a:solidFill>
                  <a:srgbClr val="000000"/>
                </a:solidFill>
                <a:latin typeface="Lato"/>
                <a:ea typeface="Lato"/>
                <a:cs typeface="Lato"/>
                <a:sym typeface="Lato"/>
              </a:rPr>
              <a:t> </a:t>
            </a:r>
            <a:endParaRPr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44"/>
        <p:cNvGrpSpPr/>
        <p:nvPr/>
      </p:nvGrpSpPr>
      <p:grpSpPr>
        <a:xfrm>
          <a:off x="0" y="0"/>
          <a:ext cx="0" cy="0"/>
          <a:chOff x="0" y="0"/>
          <a:chExt cx="0" cy="0"/>
        </a:xfrm>
      </p:grpSpPr>
      <p:pic>
        <p:nvPicPr>
          <p:cNvPr id="345" name="Google Shape;345;p35" title="Points scored"/>
          <p:cNvPicPr preferRelativeResize="0"/>
          <p:nvPr/>
        </p:nvPicPr>
        <p:blipFill>
          <a:blip r:embed="rId3">
            <a:alphaModFix/>
          </a:blip>
          <a:stretch>
            <a:fillRect/>
          </a:stretch>
        </p:blipFill>
        <p:spPr>
          <a:xfrm>
            <a:off x="0" y="1193085"/>
            <a:ext cx="4688269" cy="4471830"/>
          </a:xfrm>
          <a:prstGeom prst="rect">
            <a:avLst/>
          </a:prstGeom>
          <a:noFill/>
          <a:ln>
            <a:noFill/>
          </a:ln>
        </p:spPr>
      </p:pic>
      <p:sp>
        <p:nvSpPr>
          <p:cNvPr id="346" name="Google Shape;346;p35"/>
          <p:cNvSpPr txBox="1">
            <a:spLocks noGrp="1"/>
          </p:cNvSpPr>
          <p:nvPr>
            <p:ph type="title"/>
          </p:nvPr>
        </p:nvSpPr>
        <p:spPr>
          <a:xfrm>
            <a:off x="398250" y="337114"/>
            <a:ext cx="11395500" cy="5910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3600"/>
              <a:buFont typeface="Arial"/>
              <a:buNone/>
            </a:pPr>
            <a:r>
              <a:rPr lang="en-US" sz="3000" b="1"/>
              <a:t>Jack Eddy Fellowship Alumni Survey</a:t>
            </a:r>
            <a:endParaRPr sz="3000"/>
          </a:p>
        </p:txBody>
      </p:sp>
      <p:sp>
        <p:nvSpPr>
          <p:cNvPr id="347" name="Google Shape;347;p35"/>
          <p:cNvSpPr txBox="1">
            <a:spLocks noGrp="1"/>
          </p:cNvSpPr>
          <p:nvPr>
            <p:ph type="sldNum" idx="12"/>
          </p:nvPr>
        </p:nvSpPr>
        <p:spPr>
          <a:xfrm>
            <a:off x="9355319" y="6422339"/>
            <a:ext cx="2743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13</a:t>
            </a:fld>
            <a:endParaRPr/>
          </a:p>
        </p:txBody>
      </p:sp>
      <p:sp>
        <p:nvSpPr>
          <p:cNvPr id="348" name="Google Shape;348;p35"/>
          <p:cNvSpPr txBox="1"/>
          <p:nvPr/>
        </p:nvSpPr>
        <p:spPr>
          <a:xfrm>
            <a:off x="4587275" y="5274075"/>
            <a:ext cx="2179200" cy="156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49" name="Google Shape;349;p35"/>
          <p:cNvSpPr txBox="1"/>
          <p:nvPr/>
        </p:nvSpPr>
        <p:spPr>
          <a:xfrm>
            <a:off x="2344134" y="2396396"/>
            <a:ext cx="1541700" cy="1266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dirty="0"/>
              <a:t>Served on Committees or Panels (36%)</a:t>
            </a:r>
            <a:endParaRPr dirty="0"/>
          </a:p>
        </p:txBody>
      </p:sp>
      <p:sp>
        <p:nvSpPr>
          <p:cNvPr id="350" name="Google Shape;350;p35"/>
          <p:cNvSpPr txBox="1"/>
          <p:nvPr/>
        </p:nvSpPr>
        <p:spPr>
          <a:xfrm>
            <a:off x="1202226" y="1766454"/>
            <a:ext cx="1353600" cy="381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dirty="0"/>
              <a:t>None (12%)</a:t>
            </a:r>
            <a:endParaRPr dirty="0"/>
          </a:p>
        </p:txBody>
      </p:sp>
      <p:sp>
        <p:nvSpPr>
          <p:cNvPr id="351" name="Google Shape;351;p35"/>
          <p:cNvSpPr txBox="1"/>
          <p:nvPr/>
        </p:nvSpPr>
        <p:spPr>
          <a:xfrm>
            <a:off x="225725" y="3416396"/>
            <a:ext cx="1752900" cy="493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dirty="0"/>
              <a:t>Received NSF Grant Funding (13%)</a:t>
            </a:r>
            <a:endParaRPr dirty="0"/>
          </a:p>
        </p:txBody>
      </p:sp>
      <p:sp>
        <p:nvSpPr>
          <p:cNvPr id="352" name="Google Shape;352;p35"/>
          <p:cNvSpPr txBox="1"/>
          <p:nvPr/>
        </p:nvSpPr>
        <p:spPr>
          <a:xfrm>
            <a:off x="1429884" y="4264550"/>
            <a:ext cx="1828500" cy="525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dirty="0"/>
              <a:t>Received NASA Grant Funding (28%)</a:t>
            </a:r>
            <a:endParaRPr dirty="0"/>
          </a:p>
        </p:txBody>
      </p:sp>
      <p:sp>
        <p:nvSpPr>
          <p:cNvPr id="353" name="Google Shape;353;p35"/>
          <p:cNvSpPr/>
          <p:nvPr/>
        </p:nvSpPr>
        <p:spPr>
          <a:xfrm rot="5400000">
            <a:off x="4194124" y="2382117"/>
            <a:ext cx="3298018" cy="2588331"/>
          </a:xfrm>
          <a:prstGeom prst="wedgeRoundRectCallout">
            <a:avLst>
              <a:gd name="adj1" fmla="val -20976"/>
              <a:gd name="adj2" fmla="val 56582"/>
              <a:gd name="adj3" fmla="val 0"/>
            </a:avLst>
          </a:prstGeom>
          <a:solidFill>
            <a:srgbClr val="9FC5E8"/>
          </a:solidFill>
          <a:ln w="9525" cap="flat" cmpd="sng">
            <a:solidFill>
              <a:srgbClr val="6FA8D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sz="1000">
                <a:solidFill>
                  <a:srgbClr val="000000"/>
                </a:solidFill>
                <a:highlight>
                  <a:srgbClr val="FFF2CC"/>
                </a:highlight>
              </a:rPr>
              <a:t>   </a:t>
            </a:r>
            <a:endParaRPr/>
          </a:p>
        </p:txBody>
      </p:sp>
      <p:sp>
        <p:nvSpPr>
          <p:cNvPr id="354" name="Google Shape;354;p35"/>
          <p:cNvSpPr txBox="1"/>
          <p:nvPr/>
        </p:nvSpPr>
        <p:spPr>
          <a:xfrm>
            <a:off x="382136" y="2536442"/>
            <a:ext cx="1541700" cy="525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dirty="0"/>
              <a:t>Other Current Connections (12%)</a:t>
            </a:r>
            <a:endParaRPr dirty="0"/>
          </a:p>
        </p:txBody>
      </p:sp>
      <p:sp>
        <p:nvSpPr>
          <p:cNvPr id="355" name="Google Shape;355;p35"/>
          <p:cNvSpPr txBox="1"/>
          <p:nvPr/>
        </p:nvSpPr>
        <p:spPr>
          <a:xfrm>
            <a:off x="4571704" y="2019467"/>
            <a:ext cx="2503704" cy="3673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300" dirty="0">
                <a:solidFill>
                  <a:srgbClr val="000000"/>
                </a:solidFill>
              </a:rPr>
              <a:t>“I have served on NASA proposal review panels. I am serving as a committee member of NASA's Nexus for Exoplanet System Science (</a:t>
            </a:r>
            <a:r>
              <a:rPr lang="en-US" sz="1300" dirty="0" err="1">
                <a:solidFill>
                  <a:srgbClr val="000000"/>
                </a:solidFill>
              </a:rPr>
              <a:t>NExSS</a:t>
            </a:r>
            <a:r>
              <a:rPr lang="en-US" sz="1300" dirty="0">
                <a:solidFill>
                  <a:srgbClr val="000000"/>
                </a:solidFill>
              </a:rPr>
              <a:t>) Steering Council. I received three grant funding from NASA as the PI. I am a science team member of NASA's MAVEN mission. I was invited to give one 90-minute lecture on the topic of ‘Living with Stars and Societal Relevance’ in 2018 </a:t>
            </a:r>
            <a:r>
              <a:rPr lang="en-US" sz="1300" dirty="0" err="1">
                <a:solidFill>
                  <a:srgbClr val="000000"/>
                </a:solidFill>
              </a:rPr>
              <a:t>Heliophysics</a:t>
            </a:r>
            <a:r>
              <a:rPr lang="en-US" sz="1300" dirty="0">
                <a:solidFill>
                  <a:srgbClr val="000000"/>
                </a:solidFill>
              </a:rPr>
              <a:t> Summer School.”</a:t>
            </a:r>
            <a:endParaRPr sz="1300" dirty="0"/>
          </a:p>
        </p:txBody>
      </p:sp>
      <p:sp>
        <p:nvSpPr>
          <p:cNvPr id="356" name="Google Shape;356;p35"/>
          <p:cNvSpPr txBox="1"/>
          <p:nvPr/>
        </p:nvSpPr>
        <p:spPr>
          <a:xfrm>
            <a:off x="90431" y="5325292"/>
            <a:ext cx="5367616" cy="8022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Clr>
                <a:schemeClr val="dk1"/>
              </a:buClr>
              <a:buSzPts val="1100"/>
              <a:buFont typeface="Arial"/>
              <a:buNone/>
            </a:pPr>
            <a:r>
              <a:rPr lang="en-US" i="1" dirty="0">
                <a:solidFill>
                  <a:schemeClr val="dk1"/>
                </a:solidFill>
              </a:rPr>
              <a:t>How you served on any NASA and/or NSF committees or panels, received grant funding from NASA and/or NSF, or have any current connections with NASA and/or NSF during the past year?</a:t>
            </a:r>
            <a:endParaRPr dirty="0"/>
          </a:p>
        </p:txBody>
      </p:sp>
      <p:pic>
        <p:nvPicPr>
          <p:cNvPr id="14" name="Google Shape;364;p36" title="Points scored">
            <a:extLst>
              <a:ext uri="{FF2B5EF4-FFF2-40B4-BE49-F238E27FC236}">
                <a16:creationId xmlns:a16="http://schemas.microsoft.com/office/drawing/2014/main" id="{ECBD07AD-73FC-441F-A3A9-6D2DAE1577BC}"/>
              </a:ext>
            </a:extLst>
          </p:cNvPr>
          <p:cNvPicPr preferRelativeResize="0"/>
          <p:nvPr/>
        </p:nvPicPr>
        <p:blipFill>
          <a:blip r:embed="rId4">
            <a:alphaModFix/>
          </a:blip>
          <a:stretch>
            <a:fillRect/>
          </a:stretch>
        </p:blipFill>
        <p:spPr>
          <a:xfrm>
            <a:off x="7662879" y="1193085"/>
            <a:ext cx="4688270" cy="4708441"/>
          </a:xfrm>
          <a:prstGeom prst="rect">
            <a:avLst/>
          </a:prstGeom>
          <a:noFill/>
          <a:ln>
            <a:noFill/>
          </a:ln>
        </p:spPr>
      </p:pic>
      <p:sp>
        <p:nvSpPr>
          <p:cNvPr id="2" name="Rectangle 1">
            <a:extLst>
              <a:ext uri="{FF2B5EF4-FFF2-40B4-BE49-F238E27FC236}">
                <a16:creationId xmlns:a16="http://schemas.microsoft.com/office/drawing/2014/main" id="{4A8734A6-01FE-4C7D-A396-7F046891C5CD}"/>
              </a:ext>
            </a:extLst>
          </p:cNvPr>
          <p:cNvSpPr/>
          <p:nvPr/>
        </p:nvSpPr>
        <p:spPr>
          <a:xfrm>
            <a:off x="8697195" y="1947817"/>
            <a:ext cx="1428596" cy="292388"/>
          </a:xfrm>
          <a:prstGeom prst="rect">
            <a:avLst/>
          </a:prstGeom>
        </p:spPr>
        <p:txBody>
          <a:bodyPr wrap="none">
            <a:spAutoFit/>
          </a:bodyPr>
          <a:lstStyle/>
          <a:p>
            <a:pPr lvl="0" algn="ctr"/>
            <a:r>
              <a:rPr lang="en-US" sz="1300" dirty="0"/>
              <a:t>Non-Profit (13%)</a:t>
            </a:r>
          </a:p>
        </p:txBody>
      </p:sp>
      <p:sp>
        <p:nvSpPr>
          <p:cNvPr id="3" name="Rectangle 2">
            <a:extLst>
              <a:ext uri="{FF2B5EF4-FFF2-40B4-BE49-F238E27FC236}">
                <a16:creationId xmlns:a16="http://schemas.microsoft.com/office/drawing/2014/main" id="{B1D5B888-7A79-4DAE-A4F7-862798BBB625}"/>
              </a:ext>
            </a:extLst>
          </p:cNvPr>
          <p:cNvSpPr/>
          <p:nvPr/>
        </p:nvSpPr>
        <p:spPr>
          <a:xfrm>
            <a:off x="8200498" y="3108619"/>
            <a:ext cx="1507143" cy="307777"/>
          </a:xfrm>
          <a:prstGeom prst="rect">
            <a:avLst/>
          </a:prstGeom>
        </p:spPr>
        <p:txBody>
          <a:bodyPr wrap="none">
            <a:spAutoFit/>
          </a:bodyPr>
          <a:lstStyle/>
          <a:p>
            <a:pPr lvl="0" algn="ctr"/>
            <a:r>
              <a:rPr lang="en-US" dirty="0"/>
              <a:t>Corporate (22%)</a:t>
            </a:r>
          </a:p>
        </p:txBody>
      </p:sp>
      <p:sp>
        <p:nvSpPr>
          <p:cNvPr id="4" name="Rectangle 3">
            <a:extLst>
              <a:ext uri="{FF2B5EF4-FFF2-40B4-BE49-F238E27FC236}">
                <a16:creationId xmlns:a16="http://schemas.microsoft.com/office/drawing/2014/main" id="{21009135-95D9-48A2-9FE0-9C81F89F1635}"/>
              </a:ext>
            </a:extLst>
          </p:cNvPr>
          <p:cNvSpPr/>
          <p:nvPr/>
        </p:nvSpPr>
        <p:spPr>
          <a:xfrm>
            <a:off x="8563344" y="4636261"/>
            <a:ext cx="1696298" cy="307777"/>
          </a:xfrm>
          <a:prstGeom prst="rect">
            <a:avLst/>
          </a:prstGeom>
        </p:spPr>
        <p:txBody>
          <a:bodyPr wrap="none">
            <a:spAutoFit/>
          </a:bodyPr>
          <a:lstStyle/>
          <a:p>
            <a:pPr lvl="0" algn="ctr"/>
            <a:r>
              <a:rPr lang="en-US" dirty="0"/>
              <a:t>International (17%)</a:t>
            </a:r>
          </a:p>
        </p:txBody>
      </p:sp>
      <p:sp>
        <p:nvSpPr>
          <p:cNvPr id="5" name="Rectangle 4">
            <a:extLst>
              <a:ext uri="{FF2B5EF4-FFF2-40B4-BE49-F238E27FC236}">
                <a16:creationId xmlns:a16="http://schemas.microsoft.com/office/drawing/2014/main" id="{81DC6B18-EA77-4F29-B20D-B7EA68536C4A}"/>
              </a:ext>
            </a:extLst>
          </p:cNvPr>
          <p:cNvSpPr/>
          <p:nvPr/>
        </p:nvSpPr>
        <p:spPr>
          <a:xfrm>
            <a:off x="10012800" y="2905780"/>
            <a:ext cx="2179200" cy="523220"/>
          </a:xfrm>
          <a:prstGeom prst="rect">
            <a:avLst/>
          </a:prstGeom>
        </p:spPr>
        <p:txBody>
          <a:bodyPr wrap="square">
            <a:spAutoFit/>
          </a:bodyPr>
          <a:lstStyle/>
          <a:p>
            <a:pPr algn="ctr"/>
            <a:r>
              <a:rPr lang="en-US" dirty="0"/>
              <a:t>US Academia</a:t>
            </a:r>
          </a:p>
          <a:p>
            <a:pPr lvl="0" algn="ctr"/>
            <a:r>
              <a:rPr lang="en-US" dirty="0"/>
              <a:t>(39%)</a:t>
            </a:r>
          </a:p>
        </p:txBody>
      </p:sp>
      <p:sp>
        <p:nvSpPr>
          <p:cNvPr id="6" name="Rectangle 5">
            <a:extLst>
              <a:ext uri="{FF2B5EF4-FFF2-40B4-BE49-F238E27FC236}">
                <a16:creationId xmlns:a16="http://schemas.microsoft.com/office/drawing/2014/main" id="{E0285247-F0F9-42A0-B59A-553D6DDD2E3E}"/>
              </a:ext>
            </a:extLst>
          </p:cNvPr>
          <p:cNvSpPr/>
          <p:nvPr/>
        </p:nvSpPr>
        <p:spPr>
          <a:xfrm>
            <a:off x="10259642" y="4682428"/>
            <a:ext cx="785801" cy="523220"/>
          </a:xfrm>
          <a:prstGeom prst="rect">
            <a:avLst/>
          </a:prstGeom>
        </p:spPr>
        <p:txBody>
          <a:bodyPr wrap="square">
            <a:spAutoFit/>
          </a:bodyPr>
          <a:lstStyle/>
          <a:p>
            <a:r>
              <a:rPr lang="en-US" dirty="0"/>
              <a:t>Federal (9%)</a:t>
            </a:r>
          </a:p>
        </p:txBody>
      </p:sp>
      <p:sp>
        <p:nvSpPr>
          <p:cNvPr id="7" name="Rectangle 6">
            <a:extLst>
              <a:ext uri="{FF2B5EF4-FFF2-40B4-BE49-F238E27FC236}">
                <a16:creationId xmlns:a16="http://schemas.microsoft.com/office/drawing/2014/main" id="{375AB798-F2B7-47BB-A183-273635E17C53}"/>
              </a:ext>
            </a:extLst>
          </p:cNvPr>
          <p:cNvSpPr/>
          <p:nvPr/>
        </p:nvSpPr>
        <p:spPr>
          <a:xfrm>
            <a:off x="6766475" y="5819715"/>
            <a:ext cx="2505814" cy="307777"/>
          </a:xfrm>
          <a:prstGeom prst="rect">
            <a:avLst/>
          </a:prstGeom>
        </p:spPr>
        <p:txBody>
          <a:bodyPr wrap="none">
            <a:spAutoFit/>
          </a:bodyPr>
          <a:lstStyle/>
          <a:p>
            <a:pPr lvl="0" algn="ctr"/>
            <a:r>
              <a:rPr lang="en-US" i="1" dirty="0"/>
              <a:t>Jack Eddy Alumni Employers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79"/>
        <p:cNvGrpSpPr/>
        <p:nvPr/>
      </p:nvGrpSpPr>
      <p:grpSpPr>
        <a:xfrm>
          <a:off x="0" y="0"/>
          <a:ext cx="0" cy="0"/>
          <a:chOff x="0" y="0"/>
          <a:chExt cx="0" cy="0"/>
        </a:xfrm>
      </p:grpSpPr>
      <p:sp>
        <p:nvSpPr>
          <p:cNvPr id="380" name="Google Shape;380;p37"/>
          <p:cNvSpPr txBox="1">
            <a:spLocks noGrp="1"/>
          </p:cNvSpPr>
          <p:nvPr>
            <p:ph type="title"/>
          </p:nvPr>
        </p:nvSpPr>
        <p:spPr>
          <a:xfrm>
            <a:off x="831850" y="3016567"/>
            <a:ext cx="10515600" cy="646331"/>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4000"/>
              <a:buFont typeface="Arial"/>
              <a:buNone/>
            </a:pPr>
            <a:r>
              <a:rPr lang="en-US" b="1"/>
              <a:t>Living With a Star Institutes</a:t>
            </a:r>
            <a:endParaRPr/>
          </a:p>
        </p:txBody>
      </p:sp>
      <p:sp>
        <p:nvSpPr>
          <p:cNvPr id="381" name="Google Shape;381;p37"/>
          <p:cNvSpPr txBox="1">
            <a:spLocks noGrp="1"/>
          </p:cNvSpPr>
          <p:nvPr>
            <p:ph type="sldNum" idx="12"/>
          </p:nvPr>
        </p:nvSpPr>
        <p:spPr>
          <a:xfrm>
            <a:off x="9355319" y="6422339"/>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14</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86"/>
        <p:cNvGrpSpPr/>
        <p:nvPr/>
      </p:nvGrpSpPr>
      <p:grpSpPr>
        <a:xfrm>
          <a:off x="0" y="0"/>
          <a:ext cx="0" cy="0"/>
          <a:chOff x="0" y="0"/>
          <a:chExt cx="0" cy="0"/>
        </a:xfrm>
      </p:grpSpPr>
      <p:sp>
        <p:nvSpPr>
          <p:cNvPr id="387" name="Google Shape;387;p38"/>
          <p:cNvSpPr txBox="1">
            <a:spLocks noGrp="1"/>
          </p:cNvSpPr>
          <p:nvPr>
            <p:ph type="title"/>
          </p:nvPr>
        </p:nvSpPr>
        <p:spPr>
          <a:xfrm>
            <a:off x="533400" y="337114"/>
            <a:ext cx="11395500" cy="5910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3600"/>
              <a:buFont typeface="Arial"/>
              <a:buNone/>
            </a:pPr>
            <a:r>
              <a:rPr lang="en-US" sz="3600" b="1"/>
              <a:t>Living With A Star Institutes</a:t>
            </a:r>
            <a:endParaRPr/>
          </a:p>
        </p:txBody>
      </p:sp>
      <p:sp>
        <p:nvSpPr>
          <p:cNvPr id="388" name="Google Shape;388;p38"/>
          <p:cNvSpPr txBox="1">
            <a:spLocks noGrp="1"/>
          </p:cNvSpPr>
          <p:nvPr>
            <p:ph type="sldNum" idx="12"/>
          </p:nvPr>
        </p:nvSpPr>
        <p:spPr>
          <a:xfrm>
            <a:off x="9355319" y="6422339"/>
            <a:ext cx="2743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15</a:t>
            </a:fld>
            <a:endParaRPr/>
          </a:p>
        </p:txBody>
      </p:sp>
      <p:sp>
        <p:nvSpPr>
          <p:cNvPr id="389" name="Google Shape;389;p38"/>
          <p:cNvSpPr/>
          <p:nvPr/>
        </p:nvSpPr>
        <p:spPr>
          <a:xfrm>
            <a:off x="2188053" y="2742779"/>
            <a:ext cx="9057000" cy="1585800"/>
          </a:xfrm>
          <a:prstGeom prst="rect">
            <a:avLst/>
          </a:prstGeom>
          <a:solidFill>
            <a:srgbClr val="46B2D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00" i="0" u="none" strike="noStrike" cap="none">
              <a:solidFill>
                <a:srgbClr val="000000"/>
              </a:solidFill>
            </a:endParaRPr>
          </a:p>
        </p:txBody>
      </p:sp>
      <p:sp>
        <p:nvSpPr>
          <p:cNvPr id="390" name="Google Shape;390;p38"/>
          <p:cNvSpPr/>
          <p:nvPr/>
        </p:nvSpPr>
        <p:spPr>
          <a:xfrm rot="-5400000">
            <a:off x="1235412" y="2389684"/>
            <a:ext cx="1585745" cy="2291819"/>
          </a:xfrm>
          <a:prstGeom prst="flowChartOffpageConnector">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1" name="Google Shape;391;p38"/>
          <p:cNvSpPr/>
          <p:nvPr/>
        </p:nvSpPr>
        <p:spPr>
          <a:xfrm>
            <a:off x="2209089" y="1074300"/>
            <a:ext cx="9057000" cy="1596300"/>
          </a:xfrm>
          <a:prstGeom prst="rect">
            <a:avLst/>
          </a:prstGeom>
          <a:solidFill>
            <a:srgbClr val="D26A2F">
              <a:alpha val="760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00" i="0" u="none" strike="noStrike" cap="none">
              <a:solidFill>
                <a:srgbClr val="000000"/>
              </a:solidFill>
            </a:endParaRPr>
          </a:p>
        </p:txBody>
      </p:sp>
      <p:sp>
        <p:nvSpPr>
          <p:cNvPr id="392" name="Google Shape;392;p38"/>
          <p:cNvSpPr/>
          <p:nvPr/>
        </p:nvSpPr>
        <p:spPr>
          <a:xfrm rot="-5400000">
            <a:off x="1224883" y="731936"/>
            <a:ext cx="1606803" cy="2291819"/>
          </a:xfrm>
          <a:prstGeom prst="flowChartOffpageConnector">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solidFill>
                <a:srgbClr val="FFFFFF"/>
              </a:solidFill>
            </a:endParaRPr>
          </a:p>
        </p:txBody>
      </p:sp>
      <p:sp>
        <p:nvSpPr>
          <p:cNvPr id="393" name="Google Shape;393;p38"/>
          <p:cNvSpPr/>
          <p:nvPr/>
        </p:nvSpPr>
        <p:spPr>
          <a:xfrm>
            <a:off x="2188053" y="4400512"/>
            <a:ext cx="9057000" cy="1585800"/>
          </a:xfrm>
          <a:prstGeom prst="rect">
            <a:avLst/>
          </a:prstGeom>
          <a:solidFill>
            <a:srgbClr val="EBC959">
              <a:alpha val="5725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00" i="0" u="none" strike="noStrike" cap="none">
              <a:solidFill>
                <a:srgbClr val="000000"/>
              </a:solidFill>
            </a:endParaRPr>
          </a:p>
        </p:txBody>
      </p:sp>
      <p:sp>
        <p:nvSpPr>
          <p:cNvPr id="394" name="Google Shape;394;p38"/>
          <p:cNvSpPr/>
          <p:nvPr/>
        </p:nvSpPr>
        <p:spPr>
          <a:xfrm rot="-5400000">
            <a:off x="1235412" y="4047475"/>
            <a:ext cx="1585745" cy="2291819"/>
          </a:xfrm>
          <a:prstGeom prst="flowChartOffpageConnector">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5" name="Google Shape;395;p38"/>
          <p:cNvSpPr txBox="1"/>
          <p:nvPr/>
        </p:nvSpPr>
        <p:spPr>
          <a:xfrm>
            <a:off x="1011162" y="1494480"/>
            <a:ext cx="1883700" cy="766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800">
                <a:solidFill>
                  <a:srgbClr val="FFFFFF"/>
                </a:solidFill>
              </a:rPr>
              <a:t>2015 </a:t>
            </a:r>
            <a:endParaRPr sz="1800">
              <a:solidFill>
                <a:srgbClr val="FFFFFF"/>
              </a:solidFill>
            </a:endParaRPr>
          </a:p>
          <a:p>
            <a:pPr marL="0" lvl="0" indent="0" algn="l" rtl="0">
              <a:spcBef>
                <a:spcPts val="0"/>
              </a:spcBef>
              <a:spcAft>
                <a:spcPts val="0"/>
              </a:spcAft>
              <a:buNone/>
            </a:pPr>
            <a:r>
              <a:rPr lang="en-US" sz="1800">
                <a:solidFill>
                  <a:srgbClr val="FFFFFF"/>
                </a:solidFill>
              </a:rPr>
              <a:t>Topic Area</a:t>
            </a:r>
            <a:endParaRPr sz="1800">
              <a:solidFill>
                <a:srgbClr val="FFFFFF"/>
              </a:solidFill>
            </a:endParaRPr>
          </a:p>
        </p:txBody>
      </p:sp>
      <p:sp>
        <p:nvSpPr>
          <p:cNvPr id="396" name="Google Shape;396;p38"/>
          <p:cNvSpPr txBox="1"/>
          <p:nvPr/>
        </p:nvSpPr>
        <p:spPr>
          <a:xfrm>
            <a:off x="1046466" y="3187819"/>
            <a:ext cx="1883700" cy="709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800">
                <a:solidFill>
                  <a:srgbClr val="FFFFFF"/>
                </a:solidFill>
              </a:rPr>
              <a:t>2016 </a:t>
            </a:r>
            <a:endParaRPr sz="1800">
              <a:solidFill>
                <a:srgbClr val="FFFFFF"/>
              </a:solidFill>
            </a:endParaRPr>
          </a:p>
          <a:p>
            <a:pPr marL="0" lvl="0" indent="0" algn="l" rtl="0">
              <a:spcBef>
                <a:spcPts val="0"/>
              </a:spcBef>
              <a:spcAft>
                <a:spcPts val="0"/>
              </a:spcAft>
              <a:buNone/>
            </a:pPr>
            <a:r>
              <a:rPr lang="en-US" sz="1800">
                <a:solidFill>
                  <a:srgbClr val="FFFFFF"/>
                </a:solidFill>
              </a:rPr>
              <a:t>Topic Areas</a:t>
            </a:r>
            <a:endParaRPr sz="1800">
              <a:solidFill>
                <a:srgbClr val="FFFFFF"/>
              </a:solidFill>
            </a:endParaRPr>
          </a:p>
        </p:txBody>
      </p:sp>
      <p:sp>
        <p:nvSpPr>
          <p:cNvPr id="397" name="Google Shape;397;p38"/>
          <p:cNvSpPr txBox="1"/>
          <p:nvPr/>
        </p:nvSpPr>
        <p:spPr>
          <a:xfrm>
            <a:off x="1069897" y="4857796"/>
            <a:ext cx="1883700" cy="766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800">
                <a:solidFill>
                  <a:srgbClr val="FFFFFF"/>
                </a:solidFill>
              </a:rPr>
              <a:t>2017 - 2018 </a:t>
            </a:r>
            <a:endParaRPr sz="1800">
              <a:solidFill>
                <a:srgbClr val="FFFFFF"/>
              </a:solidFill>
            </a:endParaRPr>
          </a:p>
          <a:p>
            <a:pPr marL="0" lvl="0" indent="0" algn="l" rtl="0">
              <a:spcBef>
                <a:spcPts val="0"/>
              </a:spcBef>
              <a:spcAft>
                <a:spcPts val="0"/>
              </a:spcAft>
              <a:buNone/>
            </a:pPr>
            <a:r>
              <a:rPr lang="en-US" sz="1800">
                <a:solidFill>
                  <a:srgbClr val="FFFFFF"/>
                </a:solidFill>
              </a:rPr>
              <a:t>Topic Areas</a:t>
            </a:r>
            <a:endParaRPr sz="1800">
              <a:solidFill>
                <a:srgbClr val="FFFFFF"/>
              </a:solidFill>
            </a:endParaRPr>
          </a:p>
        </p:txBody>
      </p:sp>
      <p:sp>
        <p:nvSpPr>
          <p:cNvPr id="398" name="Google Shape;398;p38"/>
          <p:cNvSpPr txBox="1"/>
          <p:nvPr/>
        </p:nvSpPr>
        <p:spPr>
          <a:xfrm>
            <a:off x="3424755" y="1364330"/>
            <a:ext cx="7570500" cy="11919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rgbClr val="000000"/>
              </a:buClr>
              <a:buSzPts val="1100"/>
              <a:buFont typeface="Arial"/>
              <a:buNone/>
            </a:pPr>
            <a:r>
              <a:rPr lang="en-US" sz="1800">
                <a:solidFill>
                  <a:srgbClr val="000000"/>
                </a:solidFill>
              </a:rPr>
              <a:t>Principles in relation to the effects of geomagnetically induced currents (GICs) during CME-driven geomagnetic disturbances (GMDs)</a:t>
            </a:r>
            <a:endParaRPr sz="1800">
              <a:solidFill>
                <a:srgbClr val="000000"/>
              </a:solidFill>
            </a:endParaRPr>
          </a:p>
          <a:p>
            <a:pPr marL="0" lvl="0" indent="0" algn="l" rtl="0">
              <a:spcBef>
                <a:spcPts val="0"/>
              </a:spcBef>
              <a:spcAft>
                <a:spcPts val="0"/>
              </a:spcAft>
              <a:buNone/>
            </a:pPr>
            <a:endParaRPr sz="1800"/>
          </a:p>
        </p:txBody>
      </p:sp>
      <p:sp>
        <p:nvSpPr>
          <p:cNvPr id="399" name="Google Shape;399;p38"/>
          <p:cNvSpPr txBox="1"/>
          <p:nvPr/>
        </p:nvSpPr>
        <p:spPr>
          <a:xfrm>
            <a:off x="3277431" y="2883602"/>
            <a:ext cx="7818000" cy="1353900"/>
          </a:xfrm>
          <a:prstGeom prst="rect">
            <a:avLst/>
          </a:prstGeom>
          <a:noFill/>
          <a:ln>
            <a:noFill/>
          </a:ln>
        </p:spPr>
        <p:txBody>
          <a:bodyPr spcFirstLastPara="1" wrap="square" lIns="91425" tIns="91425" rIns="91425" bIns="91425" anchor="t" anchorCtr="0">
            <a:noAutofit/>
          </a:bodyPr>
          <a:lstStyle/>
          <a:p>
            <a:pPr marL="457200" lvl="0" indent="-342900" algn="l" rtl="0">
              <a:lnSpc>
                <a:spcPct val="100000"/>
              </a:lnSpc>
              <a:spcBef>
                <a:spcPts val="0"/>
              </a:spcBef>
              <a:spcAft>
                <a:spcPts val="0"/>
              </a:spcAft>
              <a:buClr>
                <a:srgbClr val="000000"/>
              </a:buClr>
              <a:buSzPts val="1800"/>
              <a:buChar char="●"/>
            </a:pPr>
            <a:r>
              <a:rPr lang="en-US" sz="1800">
                <a:solidFill>
                  <a:srgbClr val="000000"/>
                </a:solidFill>
              </a:rPr>
              <a:t>Nowcasts of radiation storms (proton events) at energy levels that could create a radiation hazard for aircrew and passengers</a:t>
            </a:r>
            <a:endParaRPr sz="1800">
              <a:solidFill>
                <a:srgbClr val="000000"/>
              </a:solidFill>
            </a:endParaRPr>
          </a:p>
          <a:p>
            <a:pPr marL="457200" lvl="0" indent="-342900" algn="l" rtl="0">
              <a:lnSpc>
                <a:spcPct val="115000"/>
              </a:lnSpc>
              <a:spcBef>
                <a:spcPts val="1000"/>
              </a:spcBef>
              <a:spcAft>
                <a:spcPts val="0"/>
              </a:spcAft>
              <a:buClr>
                <a:srgbClr val="000000"/>
              </a:buClr>
              <a:buSzPts val="1800"/>
              <a:buChar char="●"/>
            </a:pPr>
            <a:r>
              <a:rPr lang="en-US" sz="1800">
                <a:solidFill>
                  <a:srgbClr val="000000"/>
                </a:solidFill>
              </a:rPr>
              <a:t>Nowcasts of atmospheric drag for LEO spacecraft</a:t>
            </a:r>
            <a:endParaRPr sz="1800">
              <a:solidFill>
                <a:srgbClr val="000000"/>
              </a:solidFill>
            </a:endParaRPr>
          </a:p>
          <a:p>
            <a:pPr marL="0" lvl="0" indent="0" algn="l" rtl="0">
              <a:spcBef>
                <a:spcPts val="0"/>
              </a:spcBef>
              <a:spcAft>
                <a:spcPts val="0"/>
              </a:spcAft>
              <a:buNone/>
            </a:pPr>
            <a:endParaRPr sz="1800"/>
          </a:p>
        </p:txBody>
      </p:sp>
      <p:sp>
        <p:nvSpPr>
          <p:cNvPr id="400" name="Google Shape;400;p38"/>
          <p:cNvSpPr txBox="1"/>
          <p:nvPr/>
        </p:nvSpPr>
        <p:spPr>
          <a:xfrm>
            <a:off x="3283472" y="4731419"/>
            <a:ext cx="7806000" cy="1299300"/>
          </a:xfrm>
          <a:prstGeom prst="rect">
            <a:avLst/>
          </a:prstGeom>
          <a:noFill/>
          <a:ln>
            <a:noFill/>
          </a:ln>
        </p:spPr>
        <p:txBody>
          <a:bodyPr spcFirstLastPara="1" wrap="square" lIns="91425" tIns="91425" rIns="91425" bIns="91425" anchor="t" anchorCtr="0">
            <a:noAutofit/>
          </a:bodyPr>
          <a:lstStyle/>
          <a:p>
            <a:pPr marL="457200" lvl="0" indent="-342900" algn="l" rtl="0">
              <a:lnSpc>
                <a:spcPct val="115000"/>
              </a:lnSpc>
              <a:spcBef>
                <a:spcPts val="0"/>
              </a:spcBef>
              <a:spcAft>
                <a:spcPts val="0"/>
              </a:spcAft>
              <a:buClr>
                <a:srgbClr val="000000"/>
              </a:buClr>
              <a:buSzPts val="1800"/>
              <a:buChar char="●"/>
            </a:pPr>
            <a:r>
              <a:rPr lang="en-US" sz="1800">
                <a:solidFill>
                  <a:srgbClr val="000000"/>
                </a:solidFill>
              </a:rPr>
              <a:t>TEC and ionospheric scintillation for GPS applications</a:t>
            </a:r>
            <a:endParaRPr sz="1800">
              <a:solidFill>
                <a:srgbClr val="000000"/>
              </a:solidFill>
            </a:endParaRPr>
          </a:p>
          <a:p>
            <a:pPr marL="457200" lvl="0" indent="-342900" algn="l" rtl="0">
              <a:lnSpc>
                <a:spcPct val="115000"/>
              </a:lnSpc>
              <a:spcBef>
                <a:spcPts val="1000"/>
              </a:spcBef>
              <a:spcAft>
                <a:spcPts val="0"/>
              </a:spcAft>
              <a:buClr>
                <a:srgbClr val="000000"/>
              </a:buClr>
              <a:buSzPts val="1800"/>
              <a:buChar char="●"/>
            </a:pPr>
            <a:r>
              <a:rPr lang="en-US" sz="1800">
                <a:solidFill>
                  <a:srgbClr val="000000"/>
                </a:solidFill>
              </a:rPr>
              <a:t>Prediction and specification of &gt;10 MeV proton flux</a:t>
            </a:r>
            <a:endParaRPr sz="1800">
              <a:solidFill>
                <a:srgbClr val="000000"/>
              </a:solidFill>
            </a:endParaRPr>
          </a:p>
          <a:p>
            <a:pPr marL="0" lvl="0" indent="0" algn="l" rtl="0">
              <a:spcBef>
                <a:spcPts val="0"/>
              </a:spcBef>
              <a:spcAft>
                <a:spcPts val="0"/>
              </a:spcAft>
              <a:buNone/>
            </a:pPr>
            <a:endParaRPr sz="180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05"/>
        <p:cNvGrpSpPr/>
        <p:nvPr/>
      </p:nvGrpSpPr>
      <p:grpSpPr>
        <a:xfrm>
          <a:off x="0" y="0"/>
          <a:ext cx="0" cy="0"/>
          <a:chOff x="0" y="0"/>
          <a:chExt cx="0" cy="0"/>
        </a:xfrm>
      </p:grpSpPr>
      <p:sp>
        <p:nvSpPr>
          <p:cNvPr id="406" name="Google Shape;406;p39"/>
          <p:cNvSpPr txBox="1">
            <a:spLocks noGrp="1"/>
          </p:cNvSpPr>
          <p:nvPr>
            <p:ph type="title"/>
          </p:nvPr>
        </p:nvSpPr>
        <p:spPr>
          <a:xfrm>
            <a:off x="533400" y="337114"/>
            <a:ext cx="11395500" cy="5910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3600"/>
              <a:buFont typeface="Arial"/>
              <a:buNone/>
            </a:pPr>
            <a:r>
              <a:rPr lang="en-US" sz="3600" b="1"/>
              <a:t>Living With A Star Institutes</a:t>
            </a:r>
            <a:endParaRPr/>
          </a:p>
        </p:txBody>
      </p:sp>
      <p:sp>
        <p:nvSpPr>
          <p:cNvPr id="407" name="Google Shape;407;p39"/>
          <p:cNvSpPr txBox="1">
            <a:spLocks noGrp="1"/>
          </p:cNvSpPr>
          <p:nvPr>
            <p:ph type="sldNum" idx="12"/>
          </p:nvPr>
        </p:nvSpPr>
        <p:spPr>
          <a:xfrm>
            <a:off x="9355319" y="6422339"/>
            <a:ext cx="2743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16</a:t>
            </a:fld>
            <a:endParaRPr/>
          </a:p>
        </p:txBody>
      </p:sp>
      <p:sp>
        <p:nvSpPr>
          <p:cNvPr id="408" name="Google Shape;408;p39"/>
          <p:cNvSpPr txBox="1"/>
          <p:nvPr/>
        </p:nvSpPr>
        <p:spPr>
          <a:xfrm>
            <a:off x="622550" y="1225050"/>
            <a:ext cx="10790100" cy="2058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US" sz="2400" b="1" dirty="0">
                <a:solidFill>
                  <a:schemeClr val="dk1"/>
                </a:solidFill>
              </a:rPr>
              <a:t>AMS Town Hall – Wednesday, Jan. 15, 2020</a:t>
            </a:r>
            <a:endParaRPr sz="2400" b="1" dirty="0">
              <a:solidFill>
                <a:schemeClr val="dk1"/>
              </a:solidFill>
            </a:endParaRPr>
          </a:p>
          <a:p>
            <a:pPr marL="0" marR="0" lvl="0" indent="0" algn="l" rtl="0">
              <a:lnSpc>
                <a:spcPct val="100000"/>
              </a:lnSpc>
              <a:spcBef>
                <a:spcPts val="1000"/>
              </a:spcBef>
              <a:spcAft>
                <a:spcPts val="0"/>
              </a:spcAft>
              <a:buClr>
                <a:schemeClr val="dk1"/>
              </a:buClr>
              <a:buSzPts val="1800"/>
              <a:buFont typeface="Arial"/>
              <a:buNone/>
            </a:pPr>
            <a:r>
              <a:rPr lang="en-US" sz="1800" b="1" dirty="0">
                <a:solidFill>
                  <a:schemeClr val="dk1"/>
                </a:solidFill>
                <a:latin typeface="Calibri"/>
                <a:ea typeface="Calibri"/>
                <a:cs typeface="Calibri"/>
                <a:sym typeface="Calibri"/>
              </a:rPr>
              <a:t>          </a:t>
            </a:r>
            <a:r>
              <a:rPr lang="en-US" sz="2000" b="1" i="1" dirty="0">
                <a:solidFill>
                  <a:schemeClr val="dk1"/>
                </a:solidFill>
              </a:rPr>
              <a:t>LWS Institutes: Pathways for Reducing Risk to Aviation and Satellite Operations </a:t>
            </a:r>
            <a:endParaRPr sz="2000" b="1" i="1" dirty="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1600" dirty="0">
              <a:solidFill>
                <a:schemeClr val="dk1"/>
              </a:solidFill>
            </a:endParaRPr>
          </a:p>
          <a:p>
            <a:pPr marL="514350" lvl="0" indent="0" algn="l" rtl="0">
              <a:lnSpc>
                <a:spcPct val="115000"/>
              </a:lnSpc>
              <a:spcBef>
                <a:spcPts val="0"/>
              </a:spcBef>
              <a:spcAft>
                <a:spcPts val="0"/>
              </a:spcAft>
              <a:buClr>
                <a:schemeClr val="dk1"/>
              </a:buClr>
              <a:buSzPts val="1100"/>
              <a:buFont typeface="Arial"/>
              <a:buNone/>
            </a:pPr>
            <a:r>
              <a:rPr lang="en-US" sz="1800" dirty="0">
                <a:solidFill>
                  <a:schemeClr val="dk1"/>
                </a:solidFill>
              </a:rPr>
              <a:t>A joint panel will discuss the current state and future directions of aviation radiation and atmospheric drag and how to better understand and mitigate space weather related risks. </a:t>
            </a:r>
            <a:endParaRPr sz="1800" dirty="0">
              <a:solidFill>
                <a:schemeClr val="dk1"/>
              </a:solidFill>
            </a:endParaRPr>
          </a:p>
          <a:p>
            <a:pPr marL="0" marR="0" lvl="0" indent="0" algn="l" rtl="0">
              <a:lnSpc>
                <a:spcPct val="100000"/>
              </a:lnSpc>
              <a:spcBef>
                <a:spcPts val="0"/>
              </a:spcBef>
              <a:spcAft>
                <a:spcPts val="0"/>
              </a:spcAft>
              <a:buClr>
                <a:schemeClr val="dk1"/>
              </a:buClr>
              <a:buSzPts val="1800"/>
              <a:buFont typeface="Arial"/>
              <a:buNone/>
            </a:pPr>
            <a:endParaRPr sz="2000" b="1" i="1" dirty="0">
              <a:solidFill>
                <a:schemeClr val="dk1"/>
              </a:solidFill>
            </a:endParaRPr>
          </a:p>
        </p:txBody>
      </p:sp>
      <p:sp>
        <p:nvSpPr>
          <p:cNvPr id="409" name="Google Shape;409;p39"/>
          <p:cNvSpPr txBox="1"/>
          <p:nvPr/>
        </p:nvSpPr>
        <p:spPr>
          <a:xfrm>
            <a:off x="622550" y="3319075"/>
            <a:ext cx="10790100" cy="2439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400" b="1" dirty="0">
                <a:solidFill>
                  <a:srgbClr val="222222"/>
                </a:solidFill>
                <a:highlight>
                  <a:srgbClr val="FFFFFF"/>
                </a:highlight>
              </a:rPr>
              <a:t>2018 Topic Area: </a:t>
            </a:r>
            <a:r>
              <a:rPr lang="en-US" sz="2400" b="1" dirty="0">
                <a:solidFill>
                  <a:schemeClr val="dk1"/>
                </a:solidFill>
              </a:rPr>
              <a:t>TEC and ionospheric scintillation for GPS applications</a:t>
            </a:r>
            <a:endParaRPr sz="2400" b="1" dirty="0">
              <a:solidFill>
                <a:srgbClr val="222222"/>
              </a:solidFill>
              <a:highlight>
                <a:srgbClr val="FFFFFF"/>
              </a:highlight>
            </a:endParaRPr>
          </a:p>
          <a:p>
            <a:pPr marL="457200" lvl="0" indent="0" algn="l" rtl="0">
              <a:lnSpc>
                <a:spcPct val="115000"/>
              </a:lnSpc>
              <a:spcBef>
                <a:spcPts val="1000"/>
              </a:spcBef>
              <a:spcAft>
                <a:spcPts val="0"/>
              </a:spcAft>
              <a:buNone/>
            </a:pPr>
            <a:r>
              <a:rPr lang="en-US" sz="2000" b="1" i="1" dirty="0">
                <a:solidFill>
                  <a:schemeClr val="dk1"/>
                </a:solidFill>
              </a:rPr>
              <a:t>Space Weather Impacts on GNSS Radio Occultations at Mid-Latitudes</a:t>
            </a:r>
            <a:endParaRPr sz="2000" b="1" i="1" dirty="0">
              <a:solidFill>
                <a:srgbClr val="222222"/>
              </a:solidFill>
              <a:highlight>
                <a:srgbClr val="FFFFFF"/>
              </a:highlight>
            </a:endParaRPr>
          </a:p>
          <a:p>
            <a:pPr marL="457200" lvl="0" indent="0" algn="l" rtl="0">
              <a:spcBef>
                <a:spcPts val="1000"/>
              </a:spcBef>
              <a:spcAft>
                <a:spcPts val="0"/>
              </a:spcAft>
              <a:buNone/>
            </a:pPr>
            <a:r>
              <a:rPr lang="en-US" sz="1800" dirty="0">
                <a:solidFill>
                  <a:srgbClr val="222222"/>
                </a:solidFill>
                <a:highlight>
                  <a:srgbClr val="FFFFFF"/>
                </a:highlight>
              </a:rPr>
              <a:t>Meetings held:</a:t>
            </a:r>
            <a:endParaRPr sz="1800" dirty="0">
              <a:solidFill>
                <a:srgbClr val="222222"/>
              </a:solidFill>
              <a:highlight>
                <a:srgbClr val="FFFFFF"/>
              </a:highlight>
            </a:endParaRPr>
          </a:p>
          <a:p>
            <a:pPr marL="914400" lvl="0" indent="-342900" algn="l" rtl="0">
              <a:spcBef>
                <a:spcPts val="1000"/>
              </a:spcBef>
              <a:spcAft>
                <a:spcPts val="0"/>
              </a:spcAft>
              <a:buClr>
                <a:srgbClr val="222222"/>
              </a:buClr>
              <a:buSzPts val="1800"/>
              <a:buChar char="●"/>
            </a:pPr>
            <a:r>
              <a:rPr lang="en-US" sz="1800" dirty="0">
                <a:solidFill>
                  <a:srgbClr val="222222"/>
                </a:solidFill>
                <a:highlight>
                  <a:srgbClr val="FFFFFF"/>
                </a:highlight>
              </a:rPr>
              <a:t>Feb. 18 - 22, 2019 </a:t>
            </a:r>
            <a:endParaRPr sz="1800" dirty="0">
              <a:solidFill>
                <a:srgbClr val="222222"/>
              </a:solidFill>
              <a:highlight>
                <a:srgbClr val="FFFFFF"/>
              </a:highlight>
            </a:endParaRPr>
          </a:p>
          <a:p>
            <a:pPr marL="914400" lvl="0" indent="-342900" algn="l" rtl="0">
              <a:spcBef>
                <a:spcPts val="0"/>
              </a:spcBef>
              <a:spcAft>
                <a:spcPts val="0"/>
              </a:spcAft>
              <a:buClr>
                <a:srgbClr val="222222"/>
              </a:buClr>
              <a:buSzPts val="1800"/>
              <a:buChar char="●"/>
            </a:pPr>
            <a:r>
              <a:rPr lang="en-US" sz="1800" dirty="0">
                <a:solidFill>
                  <a:srgbClr val="222222"/>
                </a:solidFill>
                <a:highlight>
                  <a:srgbClr val="FFFFFF"/>
                </a:highlight>
              </a:rPr>
              <a:t>Sept. 30 - Oct. 4, 2019 </a:t>
            </a:r>
            <a:endParaRPr sz="180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14"/>
        <p:cNvGrpSpPr/>
        <p:nvPr/>
      </p:nvGrpSpPr>
      <p:grpSpPr>
        <a:xfrm>
          <a:off x="0" y="0"/>
          <a:ext cx="0" cy="0"/>
          <a:chOff x="0" y="0"/>
          <a:chExt cx="0" cy="0"/>
        </a:xfrm>
      </p:grpSpPr>
      <p:sp>
        <p:nvSpPr>
          <p:cNvPr id="415" name="Google Shape;415;p40"/>
          <p:cNvSpPr txBox="1">
            <a:spLocks noGrp="1"/>
          </p:cNvSpPr>
          <p:nvPr>
            <p:ph type="title"/>
          </p:nvPr>
        </p:nvSpPr>
        <p:spPr>
          <a:xfrm>
            <a:off x="831850" y="3016567"/>
            <a:ext cx="10515600" cy="646331"/>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4000"/>
              <a:buFont typeface="Arial"/>
              <a:buNone/>
            </a:pPr>
            <a:r>
              <a:rPr lang="en-US" b="1"/>
              <a:t>2</a:t>
            </a:r>
            <a:r>
              <a:rPr lang="en-US" b="1" baseline="30000"/>
              <a:t>nd</a:t>
            </a:r>
            <a:r>
              <a:rPr lang="en-US" b="1"/>
              <a:t> Eddy Cross Disciplinary Symposium</a:t>
            </a:r>
            <a:endParaRPr/>
          </a:p>
        </p:txBody>
      </p:sp>
      <p:sp>
        <p:nvSpPr>
          <p:cNvPr id="416" name="Google Shape;416;p40"/>
          <p:cNvSpPr txBox="1">
            <a:spLocks noGrp="1"/>
          </p:cNvSpPr>
          <p:nvPr>
            <p:ph type="sldNum" idx="12"/>
          </p:nvPr>
        </p:nvSpPr>
        <p:spPr>
          <a:xfrm>
            <a:off x="9355319" y="6422339"/>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17</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sp>
        <p:nvSpPr>
          <p:cNvPr id="422" name="Google Shape;422;p41"/>
          <p:cNvSpPr txBox="1">
            <a:spLocks noGrp="1"/>
          </p:cNvSpPr>
          <p:nvPr>
            <p:ph type="sldNum" idx="12"/>
          </p:nvPr>
        </p:nvSpPr>
        <p:spPr>
          <a:xfrm>
            <a:off x="9355319" y="6422339"/>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18</a:t>
            </a:fld>
            <a:endParaRPr/>
          </a:p>
        </p:txBody>
      </p:sp>
      <p:pic>
        <p:nvPicPr>
          <p:cNvPr id="423" name="Google Shape;423;p41"/>
          <p:cNvPicPr preferRelativeResize="0"/>
          <p:nvPr/>
        </p:nvPicPr>
        <p:blipFill rotWithShape="1">
          <a:blip r:embed="rId3">
            <a:alphaModFix/>
          </a:blip>
          <a:srcRect l="10822" t="18147" r="4359" b="39042"/>
          <a:stretch/>
        </p:blipFill>
        <p:spPr>
          <a:xfrm>
            <a:off x="1927162" y="552575"/>
            <a:ext cx="8337677" cy="3251849"/>
          </a:xfrm>
          <a:prstGeom prst="rect">
            <a:avLst/>
          </a:prstGeom>
          <a:noFill/>
          <a:ln>
            <a:noFill/>
          </a:ln>
        </p:spPr>
      </p:pic>
      <p:sp>
        <p:nvSpPr>
          <p:cNvPr id="424" name="Google Shape;424;p41"/>
          <p:cNvSpPr txBox="1"/>
          <p:nvPr/>
        </p:nvSpPr>
        <p:spPr>
          <a:xfrm>
            <a:off x="1927150" y="4072925"/>
            <a:ext cx="8337600" cy="1623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1300"/>
              </a:spcAft>
              <a:buClr>
                <a:schemeClr val="dk1"/>
              </a:buClr>
              <a:buSzPts val="1100"/>
              <a:buFont typeface="Arial"/>
              <a:buNone/>
            </a:pPr>
            <a:r>
              <a:rPr lang="en-US" sz="2000" dirty="0">
                <a:solidFill>
                  <a:schemeClr val="dk1"/>
                </a:solidFill>
              </a:rPr>
              <a:t>The aim of the 2nd Eddy Cross Disciplinary Symposium is to bring scientists (both early-career and more senior) together, from diverse disciplines, to help define the next decade of helio-physical research, including its implications for planetary and astrophysical objects.  </a:t>
            </a:r>
            <a:endParaRPr sz="200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31"/>
        <p:cNvGrpSpPr/>
        <p:nvPr/>
      </p:nvGrpSpPr>
      <p:grpSpPr>
        <a:xfrm>
          <a:off x="0" y="0"/>
          <a:ext cx="0" cy="0"/>
          <a:chOff x="0" y="0"/>
          <a:chExt cx="0" cy="0"/>
        </a:xfrm>
      </p:grpSpPr>
      <p:sp>
        <p:nvSpPr>
          <p:cNvPr id="432" name="Google Shape;432;p42"/>
          <p:cNvSpPr txBox="1">
            <a:spLocks noGrp="1"/>
          </p:cNvSpPr>
          <p:nvPr>
            <p:ph type="title"/>
          </p:nvPr>
        </p:nvSpPr>
        <p:spPr>
          <a:xfrm>
            <a:off x="533400" y="337114"/>
            <a:ext cx="11395500" cy="5910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3600"/>
              <a:buFont typeface="Arial"/>
              <a:buNone/>
            </a:pPr>
            <a:r>
              <a:rPr lang="en-US" sz="3600" b="1"/>
              <a:t>2nd Eddy Cross Disciplinary Symposium</a:t>
            </a:r>
            <a:endParaRPr/>
          </a:p>
        </p:txBody>
      </p:sp>
      <p:sp>
        <p:nvSpPr>
          <p:cNvPr id="433" name="Google Shape;433;p42"/>
          <p:cNvSpPr txBox="1">
            <a:spLocks noGrp="1"/>
          </p:cNvSpPr>
          <p:nvPr>
            <p:ph type="sldNum" idx="12"/>
          </p:nvPr>
        </p:nvSpPr>
        <p:spPr>
          <a:xfrm>
            <a:off x="9355319" y="6422339"/>
            <a:ext cx="2743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19</a:t>
            </a:fld>
            <a:endParaRPr/>
          </a:p>
        </p:txBody>
      </p:sp>
      <p:sp>
        <p:nvSpPr>
          <p:cNvPr id="434" name="Google Shape;434;p42"/>
          <p:cNvSpPr txBox="1"/>
          <p:nvPr/>
        </p:nvSpPr>
        <p:spPr>
          <a:xfrm>
            <a:off x="834450" y="1104900"/>
            <a:ext cx="10523100" cy="44985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sz="1800" b="1" dirty="0">
                <a:solidFill>
                  <a:schemeClr val="dk1"/>
                </a:solidFill>
              </a:rPr>
              <a:t>This Eddy Symposium will focus upon techniques for optimizing scientific return to broad questions such as: </a:t>
            </a:r>
            <a:endParaRPr sz="1800" b="1" dirty="0">
              <a:solidFill>
                <a:schemeClr val="dk1"/>
              </a:solidFill>
            </a:endParaRPr>
          </a:p>
          <a:p>
            <a:pPr marL="0" lvl="0" indent="0" algn="l" rtl="0">
              <a:spcBef>
                <a:spcPts val="0"/>
              </a:spcBef>
              <a:spcAft>
                <a:spcPts val="0"/>
              </a:spcAft>
              <a:buClr>
                <a:schemeClr val="dk1"/>
              </a:buClr>
              <a:buSzPts val="1100"/>
              <a:buFont typeface="Arial"/>
              <a:buNone/>
            </a:pPr>
            <a:endParaRPr sz="600" dirty="0">
              <a:solidFill>
                <a:schemeClr val="dk1"/>
              </a:solidFill>
            </a:endParaRPr>
          </a:p>
          <a:p>
            <a:pPr marL="457200" lvl="0" indent="-330200" algn="l" rtl="0">
              <a:spcBef>
                <a:spcPts val="0"/>
              </a:spcBef>
              <a:spcAft>
                <a:spcPts val="0"/>
              </a:spcAft>
              <a:buClr>
                <a:schemeClr val="dk1"/>
              </a:buClr>
              <a:buSzPts val="1600"/>
              <a:buChar char="●"/>
            </a:pPr>
            <a:r>
              <a:rPr lang="en-US" sz="1600" dirty="0">
                <a:solidFill>
                  <a:schemeClr val="dk1"/>
                </a:solidFill>
              </a:rPr>
              <a:t>How do we tackle the diversity of physical conditions and multi-scale science needed to arrive at a more holistic understanding of </a:t>
            </a:r>
            <a:r>
              <a:rPr lang="en-US" sz="1600" dirty="0" err="1">
                <a:solidFill>
                  <a:schemeClr val="dk1"/>
                </a:solidFill>
              </a:rPr>
              <a:t>heliophysics</a:t>
            </a:r>
            <a:r>
              <a:rPr lang="en-US" sz="1600" dirty="0">
                <a:solidFill>
                  <a:schemeClr val="dk1"/>
                </a:solidFill>
              </a:rPr>
              <a:t>? </a:t>
            </a:r>
            <a:endParaRPr sz="1600" dirty="0">
              <a:solidFill>
                <a:schemeClr val="dk1"/>
              </a:solidFill>
            </a:endParaRPr>
          </a:p>
          <a:p>
            <a:pPr marL="457200" lvl="0" indent="0" algn="l" rtl="0">
              <a:spcBef>
                <a:spcPts val="0"/>
              </a:spcBef>
              <a:spcAft>
                <a:spcPts val="0"/>
              </a:spcAft>
              <a:buClr>
                <a:schemeClr val="dk1"/>
              </a:buClr>
              <a:buSzPts val="1100"/>
              <a:buFont typeface="Arial"/>
              <a:buNone/>
            </a:pPr>
            <a:endParaRPr sz="800" dirty="0">
              <a:solidFill>
                <a:schemeClr val="dk1"/>
              </a:solidFill>
            </a:endParaRPr>
          </a:p>
          <a:p>
            <a:pPr marL="457200" lvl="0" indent="-330200" algn="l" rtl="0">
              <a:spcBef>
                <a:spcPts val="0"/>
              </a:spcBef>
              <a:spcAft>
                <a:spcPts val="0"/>
              </a:spcAft>
              <a:buClr>
                <a:schemeClr val="dk1"/>
              </a:buClr>
              <a:buSzPts val="1600"/>
              <a:buChar char="●"/>
            </a:pPr>
            <a:r>
              <a:rPr lang="en-US" sz="1600" dirty="0">
                <a:solidFill>
                  <a:schemeClr val="dk1"/>
                </a:solidFill>
              </a:rPr>
              <a:t>What new threads does solar variability bring within a changed climate? </a:t>
            </a:r>
            <a:endParaRPr sz="1100" dirty="0">
              <a:solidFill>
                <a:schemeClr val="dk1"/>
              </a:solidFill>
            </a:endParaRPr>
          </a:p>
          <a:p>
            <a:pPr marL="0" lvl="0" indent="0" algn="l" rtl="0">
              <a:spcBef>
                <a:spcPts val="1000"/>
              </a:spcBef>
              <a:spcAft>
                <a:spcPts val="0"/>
              </a:spcAft>
              <a:buClr>
                <a:schemeClr val="dk1"/>
              </a:buClr>
              <a:buSzPts val="1100"/>
              <a:buFont typeface="Arial"/>
              <a:buNone/>
            </a:pPr>
            <a:endParaRPr sz="1600" dirty="0">
              <a:solidFill>
                <a:schemeClr val="dk1"/>
              </a:solidFill>
            </a:endParaRPr>
          </a:p>
          <a:p>
            <a:pPr marL="0" lvl="0" indent="0" algn="l" rtl="0">
              <a:spcBef>
                <a:spcPts val="0"/>
              </a:spcBef>
              <a:spcAft>
                <a:spcPts val="0"/>
              </a:spcAft>
              <a:buClr>
                <a:schemeClr val="dk1"/>
              </a:buClr>
              <a:buSzPts val="1100"/>
              <a:buFont typeface="Arial"/>
              <a:buNone/>
            </a:pPr>
            <a:r>
              <a:rPr lang="en-US" sz="1800" b="1" dirty="0">
                <a:solidFill>
                  <a:schemeClr val="dk1"/>
                </a:solidFill>
              </a:rPr>
              <a:t>Agenda Overview: </a:t>
            </a:r>
            <a:endParaRPr sz="1800" b="1" dirty="0">
              <a:solidFill>
                <a:schemeClr val="dk1"/>
              </a:solidFill>
            </a:endParaRPr>
          </a:p>
          <a:p>
            <a:pPr marL="0" lvl="0" indent="0" algn="l" rtl="0">
              <a:spcBef>
                <a:spcPts val="0"/>
              </a:spcBef>
              <a:spcAft>
                <a:spcPts val="0"/>
              </a:spcAft>
              <a:buClr>
                <a:schemeClr val="dk1"/>
              </a:buClr>
              <a:buSzPts val="1100"/>
              <a:buFont typeface="Arial"/>
              <a:buNone/>
            </a:pPr>
            <a:endParaRPr sz="600" dirty="0">
              <a:solidFill>
                <a:schemeClr val="dk1"/>
              </a:solidFill>
            </a:endParaRPr>
          </a:p>
          <a:p>
            <a:pPr marL="0" lvl="0" indent="0" algn="l" rtl="0">
              <a:spcBef>
                <a:spcPts val="1000"/>
              </a:spcBef>
              <a:spcAft>
                <a:spcPts val="0"/>
              </a:spcAft>
              <a:buClr>
                <a:schemeClr val="dk1"/>
              </a:buClr>
              <a:buSzPts val="1100"/>
              <a:buFont typeface="Arial"/>
              <a:buNone/>
            </a:pPr>
            <a:r>
              <a:rPr lang="en-US" sz="1600" b="1" dirty="0">
                <a:solidFill>
                  <a:schemeClr val="dk1"/>
                </a:solidFill>
              </a:rPr>
              <a:t>   Monday, June 8 - Wednesday, June 10 </a:t>
            </a:r>
            <a:endParaRPr sz="1600" b="1" dirty="0">
              <a:solidFill>
                <a:schemeClr val="dk1"/>
              </a:solidFill>
            </a:endParaRPr>
          </a:p>
          <a:p>
            <a:pPr marL="457200" lvl="0" indent="0" algn="l" rtl="0">
              <a:spcBef>
                <a:spcPts val="0"/>
              </a:spcBef>
              <a:spcAft>
                <a:spcPts val="0"/>
              </a:spcAft>
              <a:buClr>
                <a:schemeClr val="dk1"/>
              </a:buClr>
              <a:buSzPts val="1100"/>
              <a:buFont typeface="Arial"/>
              <a:buNone/>
            </a:pPr>
            <a:r>
              <a:rPr lang="en-US" sz="1600" dirty="0">
                <a:solidFill>
                  <a:schemeClr val="dk1"/>
                </a:solidFill>
              </a:rPr>
              <a:t>General session open to all attendees. Will include talks, discussions, posters, and more.</a:t>
            </a:r>
            <a:endParaRPr sz="1600" dirty="0">
              <a:solidFill>
                <a:schemeClr val="dk1"/>
              </a:solidFill>
            </a:endParaRPr>
          </a:p>
          <a:p>
            <a:pPr marL="457200" lvl="0" indent="0" algn="l" rtl="0">
              <a:spcBef>
                <a:spcPts val="0"/>
              </a:spcBef>
              <a:spcAft>
                <a:spcPts val="0"/>
              </a:spcAft>
              <a:buClr>
                <a:schemeClr val="dk1"/>
              </a:buClr>
              <a:buSzPts val="1100"/>
              <a:buFont typeface="Arial"/>
              <a:buNone/>
            </a:pPr>
            <a:endParaRPr sz="1600" dirty="0">
              <a:solidFill>
                <a:schemeClr val="dk1"/>
              </a:solidFill>
            </a:endParaRPr>
          </a:p>
          <a:p>
            <a:pPr marL="0" lvl="0" indent="0" algn="l" rtl="0">
              <a:spcBef>
                <a:spcPts val="0"/>
              </a:spcBef>
              <a:spcAft>
                <a:spcPts val="0"/>
              </a:spcAft>
              <a:buClr>
                <a:schemeClr val="dk1"/>
              </a:buClr>
              <a:buSzPts val="1100"/>
              <a:buFont typeface="Arial"/>
              <a:buNone/>
            </a:pPr>
            <a:r>
              <a:rPr lang="en-US" sz="1600" dirty="0">
                <a:solidFill>
                  <a:schemeClr val="dk1"/>
                </a:solidFill>
              </a:rPr>
              <a:t>  </a:t>
            </a:r>
            <a:r>
              <a:rPr lang="en-US" sz="1600" b="1" dirty="0">
                <a:solidFill>
                  <a:schemeClr val="dk1"/>
                </a:solidFill>
              </a:rPr>
              <a:t> Thursday, June 11 - Friday, June 12</a:t>
            </a:r>
            <a:endParaRPr sz="1600" b="1" dirty="0">
              <a:solidFill>
                <a:schemeClr val="dk1"/>
              </a:solidFill>
            </a:endParaRPr>
          </a:p>
          <a:p>
            <a:pPr marL="457200" lvl="0" indent="0" algn="l" rtl="0">
              <a:spcBef>
                <a:spcPts val="1000"/>
              </a:spcBef>
              <a:spcAft>
                <a:spcPts val="0"/>
              </a:spcAft>
              <a:buClr>
                <a:schemeClr val="dk1"/>
              </a:buClr>
              <a:buSzPts val="1100"/>
              <a:buFont typeface="Arial"/>
              <a:buNone/>
            </a:pPr>
            <a:r>
              <a:rPr lang="en-US" sz="1600" dirty="0">
                <a:solidFill>
                  <a:schemeClr val="dk1"/>
                </a:solidFill>
              </a:rPr>
              <a:t>By invitation only. The final two days will focus on discussions and workshop activities, led by the Eddy fellows, that will focus on defining important and tractable problems ripe for implementation.</a:t>
            </a:r>
            <a:endParaRPr sz="1600" dirty="0">
              <a:solidFill>
                <a:schemeClr val="dk1"/>
              </a:solidFill>
            </a:endParaRPr>
          </a:p>
          <a:p>
            <a:pPr marL="0" marR="0" lvl="0" indent="0" algn="l" rtl="0">
              <a:lnSpc>
                <a:spcPct val="100000"/>
              </a:lnSpc>
              <a:spcBef>
                <a:spcPts val="0"/>
              </a:spcBef>
              <a:spcAft>
                <a:spcPts val="0"/>
              </a:spcAft>
              <a:buClr>
                <a:schemeClr val="dk1"/>
              </a:buClr>
              <a:buSzPts val="1800"/>
              <a:buFont typeface="Arial"/>
              <a:buNone/>
            </a:pPr>
            <a:endParaRPr sz="1800" dirty="0">
              <a:solidFill>
                <a:schemeClr val="dk1"/>
              </a:solidFill>
            </a:endParaRPr>
          </a:p>
        </p:txBody>
      </p:sp>
      <p:sp>
        <p:nvSpPr>
          <p:cNvPr id="435" name="Google Shape;435;p42"/>
          <p:cNvSpPr/>
          <p:nvPr/>
        </p:nvSpPr>
        <p:spPr>
          <a:xfrm>
            <a:off x="2470825" y="5674875"/>
            <a:ext cx="7245600" cy="565500"/>
          </a:xfrm>
          <a:prstGeom prst="roundRect">
            <a:avLst>
              <a:gd name="adj" fmla="val 16667"/>
            </a:avLst>
          </a:prstGeom>
          <a:solidFill>
            <a:srgbClr val="3C78D8"/>
          </a:solidFill>
          <a:ln w="9525" cap="flat" cmpd="sng">
            <a:solidFill>
              <a:srgbClr val="3C78D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42"/>
          <p:cNvSpPr txBox="1"/>
          <p:nvPr/>
        </p:nvSpPr>
        <p:spPr>
          <a:xfrm>
            <a:off x="2347650" y="5695875"/>
            <a:ext cx="7496700" cy="523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000" u="sng" dirty="0">
                <a:solidFill>
                  <a:schemeClr val="bg1"/>
                </a:solidFill>
                <a:hlinkClick r:id="rId3">
                  <a:extLst>
                    <a:ext uri="{A12FA001-AC4F-418D-AE19-62706E023703}">
                      <ahyp:hlinkClr xmlns:ahyp="http://schemas.microsoft.com/office/drawing/2018/hyperlinkcolor" val="tx"/>
                    </a:ext>
                  </a:extLst>
                </a:hlinkClick>
              </a:rPr>
              <a:t>https://cpaess.ucar.edu/meetings/2019/symposium-2020</a:t>
            </a:r>
            <a:endParaRPr sz="2000" dirty="0">
              <a:solidFill>
                <a:schemeClr val="bg1"/>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Google Shape;163;p19"/>
          <p:cNvSpPr txBox="1">
            <a:spLocks noGrp="1"/>
          </p:cNvSpPr>
          <p:nvPr>
            <p:ph type="title"/>
          </p:nvPr>
        </p:nvSpPr>
        <p:spPr>
          <a:xfrm>
            <a:off x="3011400" y="238396"/>
            <a:ext cx="6169200" cy="12003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4000"/>
              <a:buFont typeface="Arial"/>
              <a:buNone/>
            </a:pPr>
            <a:r>
              <a:rPr lang="en-US" b="1"/>
              <a:t>History</a:t>
            </a:r>
            <a:endParaRPr b="1"/>
          </a:p>
        </p:txBody>
      </p:sp>
      <p:sp>
        <p:nvSpPr>
          <p:cNvPr id="164" name="Google Shape;164;p19"/>
          <p:cNvSpPr txBox="1">
            <a:spLocks noGrp="1"/>
          </p:cNvSpPr>
          <p:nvPr>
            <p:ph type="sldNum" idx="12"/>
          </p:nvPr>
        </p:nvSpPr>
        <p:spPr>
          <a:xfrm>
            <a:off x="9355319" y="6422339"/>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a:t>
            </a:fld>
            <a:endParaRPr/>
          </a:p>
        </p:txBody>
      </p:sp>
      <p:sp>
        <p:nvSpPr>
          <p:cNvPr id="165" name="Google Shape;165;p19"/>
          <p:cNvSpPr txBox="1"/>
          <p:nvPr/>
        </p:nvSpPr>
        <p:spPr>
          <a:xfrm>
            <a:off x="936600" y="1131575"/>
            <a:ext cx="10318800" cy="9504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800" i="0" u="none" strike="noStrike" cap="none">
                <a:solidFill>
                  <a:srgbClr val="000000"/>
                </a:solidFill>
              </a:rPr>
              <a:t>NASA’s Living With a Star Program has been </a:t>
            </a:r>
            <a:r>
              <a:rPr lang="en-US" sz="1800"/>
              <a:t>partnering</a:t>
            </a:r>
            <a:r>
              <a:rPr lang="en-US" sz="1800" i="0" u="none" strike="noStrike" cap="none">
                <a:solidFill>
                  <a:srgbClr val="000000"/>
                </a:solidFill>
              </a:rPr>
              <a:t> with UCAR’s Cooperative Programs for the Advancement of Earth System Science since 2007 to develop a new generation of heliophysicists through science-based education, training, and support for the Heliophysics community</a:t>
            </a:r>
            <a:r>
              <a:rPr lang="en-US" sz="1800"/>
              <a:t>.</a:t>
            </a:r>
            <a:br>
              <a:rPr lang="en-US" sz="1600" b="0" i="0" u="none" strike="noStrike" cap="none">
                <a:solidFill>
                  <a:srgbClr val="000000"/>
                </a:solidFill>
                <a:latin typeface="Lato Light"/>
                <a:ea typeface="Lato Light"/>
                <a:cs typeface="Lato Light"/>
                <a:sym typeface="Lato Light"/>
              </a:rPr>
            </a:br>
            <a:endParaRPr sz="1600" b="0" i="0" u="none" strike="noStrike" cap="none">
              <a:solidFill>
                <a:srgbClr val="000000"/>
              </a:solidFill>
              <a:latin typeface="Lato Light"/>
              <a:ea typeface="Lato Light"/>
              <a:cs typeface="Lato Light"/>
              <a:sym typeface="Lato Light"/>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Lato Light"/>
              <a:ea typeface="Lato Light"/>
              <a:cs typeface="Lato Light"/>
              <a:sym typeface="Lato Light"/>
            </a:endParaRPr>
          </a:p>
        </p:txBody>
      </p:sp>
      <p:sp>
        <p:nvSpPr>
          <p:cNvPr id="166" name="Google Shape;166;p19"/>
          <p:cNvSpPr/>
          <p:nvPr/>
        </p:nvSpPr>
        <p:spPr>
          <a:xfrm>
            <a:off x="7782800" y="2796425"/>
            <a:ext cx="3384600" cy="3262800"/>
          </a:xfrm>
          <a:prstGeom prst="rect">
            <a:avLst/>
          </a:prstGeom>
          <a:solidFill>
            <a:srgbClr val="EBC959">
              <a:alpha val="5725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7" name="Google Shape;167;p19"/>
          <p:cNvSpPr/>
          <p:nvPr/>
        </p:nvSpPr>
        <p:spPr>
          <a:xfrm>
            <a:off x="7782550" y="2335225"/>
            <a:ext cx="3384600" cy="598200"/>
          </a:xfrm>
          <a:prstGeom prst="rect">
            <a:avLst/>
          </a:prstGeom>
          <a:solidFill>
            <a:srgbClr val="EBC95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8" name="Google Shape;168;p19"/>
          <p:cNvSpPr/>
          <p:nvPr/>
        </p:nvSpPr>
        <p:spPr>
          <a:xfrm>
            <a:off x="4497150" y="2796425"/>
            <a:ext cx="3295200" cy="3262800"/>
          </a:xfrm>
          <a:prstGeom prst="rect">
            <a:avLst/>
          </a:prstGeom>
          <a:solidFill>
            <a:srgbClr val="164071">
              <a:alpha val="3804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9" name="Google Shape;169;p19"/>
          <p:cNvSpPr/>
          <p:nvPr/>
        </p:nvSpPr>
        <p:spPr>
          <a:xfrm>
            <a:off x="4487250" y="2324725"/>
            <a:ext cx="3295200" cy="633300"/>
          </a:xfrm>
          <a:prstGeom prst="rect">
            <a:avLst/>
          </a:prstGeom>
          <a:solidFill>
            <a:srgbClr val="16407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0" name="Google Shape;170;p19"/>
          <p:cNvSpPr txBox="1"/>
          <p:nvPr/>
        </p:nvSpPr>
        <p:spPr>
          <a:xfrm>
            <a:off x="4676100" y="2438400"/>
            <a:ext cx="3000000" cy="4632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800" b="1" i="0" u="none" strike="noStrike" cap="none">
                <a:solidFill>
                  <a:srgbClr val="FFFFFF"/>
                </a:solidFill>
              </a:rPr>
              <a:t>Jack Eddy Postdoctoral Fellowships</a:t>
            </a:r>
            <a:endParaRPr sz="1800" b="1" i="0" u="none" strike="noStrike" cap="none">
              <a:solidFill>
                <a:srgbClr val="FFFFFF"/>
              </a:solidFill>
            </a:endParaRPr>
          </a:p>
        </p:txBody>
      </p:sp>
      <p:sp>
        <p:nvSpPr>
          <p:cNvPr id="171" name="Google Shape;171;p19"/>
          <p:cNvSpPr txBox="1"/>
          <p:nvPr/>
        </p:nvSpPr>
        <p:spPr>
          <a:xfrm>
            <a:off x="8282750" y="2392225"/>
            <a:ext cx="2372700" cy="5412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800" b="1" i="0" u="none" strike="noStrike" cap="none">
                <a:solidFill>
                  <a:srgbClr val="FFFFFF"/>
                </a:solidFill>
              </a:rPr>
              <a:t>Living With a Star Institutes</a:t>
            </a:r>
            <a:endParaRPr sz="1800" b="1" i="0" u="none" strike="noStrike" cap="none">
              <a:solidFill>
                <a:srgbClr val="FFFFFF"/>
              </a:solidFill>
            </a:endParaRPr>
          </a:p>
        </p:txBody>
      </p:sp>
      <p:sp>
        <p:nvSpPr>
          <p:cNvPr id="172" name="Google Shape;172;p19"/>
          <p:cNvSpPr/>
          <p:nvPr/>
        </p:nvSpPr>
        <p:spPr>
          <a:xfrm>
            <a:off x="1088925" y="2796425"/>
            <a:ext cx="3408300" cy="3262800"/>
          </a:xfrm>
          <a:prstGeom prst="rect">
            <a:avLst/>
          </a:prstGeom>
          <a:solidFill>
            <a:srgbClr val="D26A2F">
              <a:alpha val="760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3" name="Google Shape;173;p19"/>
          <p:cNvSpPr/>
          <p:nvPr/>
        </p:nvSpPr>
        <p:spPr>
          <a:xfrm>
            <a:off x="1088950" y="2317675"/>
            <a:ext cx="3408300" cy="633300"/>
          </a:xfrm>
          <a:prstGeom prst="rect">
            <a:avLst/>
          </a:prstGeom>
          <a:solidFill>
            <a:srgbClr val="D26A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4" name="Google Shape;174;p19"/>
          <p:cNvSpPr txBox="1"/>
          <p:nvPr/>
        </p:nvSpPr>
        <p:spPr>
          <a:xfrm>
            <a:off x="1227750" y="3056400"/>
            <a:ext cx="3076200" cy="2728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US" sz="1600" b="1" i="0" u="none" strike="noStrike" cap="none" dirty="0">
                <a:solidFill>
                  <a:srgbClr val="000000"/>
                </a:solidFill>
              </a:rPr>
              <a:t>Purpose:</a:t>
            </a:r>
            <a:r>
              <a:rPr lang="en-US" sz="1600" i="0" u="none" strike="noStrike" cap="none" dirty="0">
                <a:solidFill>
                  <a:srgbClr val="000000"/>
                </a:solidFill>
              </a:rPr>
              <a:t>  To teach the next generation of scientists about the physics of space weather events that start at the Sun and influence atmospheres, Ionospheres and the Magnetospheres throughout the solar system.</a:t>
            </a:r>
            <a:endParaRPr sz="1600" dirty="0"/>
          </a:p>
          <a:p>
            <a:pPr marL="0" marR="0" lvl="0" indent="0" algn="l" rtl="0">
              <a:lnSpc>
                <a:spcPct val="100000"/>
              </a:lnSpc>
              <a:spcBef>
                <a:spcPts val="0"/>
              </a:spcBef>
              <a:spcAft>
                <a:spcPts val="0"/>
              </a:spcAft>
              <a:buNone/>
            </a:pPr>
            <a:endParaRPr sz="1200" i="0" u="none" strike="noStrike" cap="none" dirty="0">
              <a:solidFill>
                <a:srgbClr val="000000"/>
              </a:solidFill>
            </a:endParaRPr>
          </a:p>
          <a:p>
            <a:pPr marL="285750" marR="0" lvl="0" indent="-298450" algn="l" rtl="0">
              <a:lnSpc>
                <a:spcPct val="115000"/>
              </a:lnSpc>
              <a:spcBef>
                <a:spcPts val="0"/>
              </a:spcBef>
              <a:spcAft>
                <a:spcPts val="0"/>
              </a:spcAft>
              <a:buClr>
                <a:srgbClr val="000000"/>
              </a:buClr>
              <a:buSzPts val="1600"/>
              <a:buChar char="•"/>
            </a:pPr>
            <a:r>
              <a:rPr lang="en-US" sz="1600" dirty="0"/>
              <a:t>418</a:t>
            </a:r>
            <a:r>
              <a:rPr lang="en-US" sz="1600" dirty="0">
                <a:solidFill>
                  <a:srgbClr val="000000"/>
                </a:solidFill>
              </a:rPr>
              <a:t> Students to date</a:t>
            </a:r>
            <a:endParaRPr sz="1600" dirty="0">
              <a:solidFill>
                <a:srgbClr val="000000"/>
              </a:solidFill>
            </a:endParaRPr>
          </a:p>
          <a:p>
            <a:pPr marL="285750" marR="0" lvl="0" indent="-298450" algn="l" rtl="0">
              <a:lnSpc>
                <a:spcPct val="100000"/>
              </a:lnSpc>
              <a:spcBef>
                <a:spcPts val="0"/>
              </a:spcBef>
              <a:spcAft>
                <a:spcPts val="0"/>
              </a:spcAft>
              <a:buClr>
                <a:srgbClr val="000000"/>
              </a:buClr>
              <a:buSzPts val="1600"/>
              <a:buChar char="•"/>
            </a:pPr>
            <a:r>
              <a:rPr lang="en-US" sz="1600" i="0" u="none" strike="noStrike" cap="none" dirty="0">
                <a:solidFill>
                  <a:srgbClr val="000000"/>
                </a:solidFill>
              </a:rPr>
              <a:t>First School held in 2007</a:t>
            </a:r>
            <a:endParaRPr sz="1600" i="0" u="none" strike="noStrike" cap="none" dirty="0">
              <a:solidFill>
                <a:srgbClr val="000000"/>
              </a:solidFill>
            </a:endParaRPr>
          </a:p>
          <a:p>
            <a:pPr marL="457200" marR="0" lvl="0" indent="0" algn="l" rtl="0">
              <a:lnSpc>
                <a:spcPct val="100000"/>
              </a:lnSpc>
              <a:spcBef>
                <a:spcPts val="0"/>
              </a:spcBef>
              <a:spcAft>
                <a:spcPts val="0"/>
              </a:spcAft>
              <a:buNone/>
            </a:pPr>
            <a:endParaRPr sz="1600" dirty="0">
              <a:solidFill>
                <a:srgbClr val="000000"/>
              </a:solidFill>
              <a:latin typeface="Lato Light"/>
              <a:ea typeface="Lato Light"/>
              <a:cs typeface="Lato Light"/>
              <a:sym typeface="Lato Light"/>
            </a:endParaRPr>
          </a:p>
          <a:p>
            <a:pPr marL="0" marR="0" lvl="0" indent="0" algn="l" rtl="0">
              <a:lnSpc>
                <a:spcPct val="100000"/>
              </a:lnSpc>
              <a:spcBef>
                <a:spcPts val="0"/>
              </a:spcBef>
              <a:spcAft>
                <a:spcPts val="0"/>
              </a:spcAft>
              <a:buNone/>
            </a:pPr>
            <a:endParaRPr sz="1400" b="0" i="0" u="none" strike="noStrike" cap="none" dirty="0">
              <a:solidFill>
                <a:srgbClr val="000000"/>
              </a:solidFill>
              <a:latin typeface="Lato Light"/>
              <a:ea typeface="Lato Light"/>
              <a:cs typeface="Lato Light"/>
              <a:sym typeface="Lato Light"/>
            </a:endParaRPr>
          </a:p>
          <a:p>
            <a:pPr marL="0" marR="0" lvl="0" indent="0" algn="l" rtl="0">
              <a:lnSpc>
                <a:spcPct val="100000"/>
              </a:lnSpc>
              <a:spcBef>
                <a:spcPts val="0"/>
              </a:spcBef>
              <a:spcAft>
                <a:spcPts val="0"/>
              </a:spcAft>
              <a:buNone/>
            </a:pPr>
            <a:endParaRPr sz="1400" b="0" i="0" u="none" strike="noStrike" cap="none" dirty="0">
              <a:solidFill>
                <a:srgbClr val="000000"/>
              </a:solidFill>
              <a:latin typeface="Lato Light"/>
              <a:ea typeface="Lato Light"/>
              <a:cs typeface="Lato Light"/>
              <a:sym typeface="Lato Light"/>
            </a:endParaRPr>
          </a:p>
        </p:txBody>
      </p:sp>
      <p:sp>
        <p:nvSpPr>
          <p:cNvPr id="175" name="Google Shape;175;p19"/>
          <p:cNvSpPr txBox="1"/>
          <p:nvPr/>
        </p:nvSpPr>
        <p:spPr>
          <a:xfrm>
            <a:off x="4599900" y="3056400"/>
            <a:ext cx="3076200" cy="2490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US" sz="1600" b="1" i="0" u="none" strike="noStrike" cap="none" dirty="0">
                <a:solidFill>
                  <a:srgbClr val="000000"/>
                </a:solidFill>
              </a:rPr>
              <a:t>Purpose:  </a:t>
            </a:r>
            <a:r>
              <a:rPr lang="en-US" sz="1600" i="0" u="none" strike="noStrike" cap="none" dirty="0">
                <a:solidFill>
                  <a:srgbClr val="000000"/>
                </a:solidFill>
              </a:rPr>
              <a:t>To train the next generation of scientists needed in the field of </a:t>
            </a:r>
            <a:r>
              <a:rPr lang="en-US" sz="1600" i="0" u="none" strike="noStrike" cap="none" dirty="0" err="1">
                <a:solidFill>
                  <a:srgbClr val="000000"/>
                </a:solidFill>
              </a:rPr>
              <a:t>Heliophysics</a:t>
            </a:r>
            <a:r>
              <a:rPr lang="en-US" sz="1600" i="0" u="none" strike="noStrike" cap="none" dirty="0">
                <a:solidFill>
                  <a:srgbClr val="000000"/>
                </a:solidFill>
              </a:rPr>
              <a:t>.</a:t>
            </a:r>
            <a:endParaRPr sz="1600" dirty="0"/>
          </a:p>
          <a:p>
            <a:pPr marL="0" marR="0" lvl="0" indent="0" algn="l" rtl="0">
              <a:lnSpc>
                <a:spcPct val="100000"/>
              </a:lnSpc>
              <a:spcBef>
                <a:spcPts val="0"/>
              </a:spcBef>
              <a:spcAft>
                <a:spcPts val="0"/>
              </a:spcAft>
              <a:buNone/>
            </a:pPr>
            <a:endParaRPr sz="1600" i="0" u="none" strike="noStrike" cap="none" dirty="0">
              <a:solidFill>
                <a:srgbClr val="000000"/>
              </a:solidFill>
            </a:endParaRPr>
          </a:p>
          <a:p>
            <a:pPr marL="285750" marR="0" lvl="0" indent="-298450" algn="l" rtl="0">
              <a:lnSpc>
                <a:spcPct val="100000"/>
              </a:lnSpc>
              <a:spcBef>
                <a:spcPts val="0"/>
              </a:spcBef>
              <a:spcAft>
                <a:spcPts val="0"/>
              </a:spcAft>
              <a:buClr>
                <a:srgbClr val="000000"/>
              </a:buClr>
              <a:buSzPts val="1600"/>
              <a:buChar char="•"/>
            </a:pPr>
            <a:r>
              <a:rPr lang="en-US" sz="1600" i="0" u="none" strike="noStrike" cap="none" dirty="0">
                <a:solidFill>
                  <a:srgbClr val="000000"/>
                </a:solidFill>
              </a:rPr>
              <a:t>First class appointed in 2010</a:t>
            </a:r>
            <a:endParaRPr sz="1600" dirty="0"/>
          </a:p>
          <a:p>
            <a:pPr marL="285750" marR="0" lvl="0" indent="-298450" algn="l" rtl="0">
              <a:lnSpc>
                <a:spcPct val="100000"/>
              </a:lnSpc>
              <a:spcBef>
                <a:spcPts val="600"/>
              </a:spcBef>
              <a:spcAft>
                <a:spcPts val="0"/>
              </a:spcAft>
              <a:buClr>
                <a:srgbClr val="000000"/>
              </a:buClr>
              <a:buSzPts val="1600"/>
              <a:buChar char="•"/>
            </a:pPr>
            <a:r>
              <a:rPr lang="en-US" sz="1600" dirty="0"/>
              <a:t>31</a:t>
            </a:r>
            <a:r>
              <a:rPr lang="en-US" sz="1600" i="0" u="none" strike="noStrike" cap="none" dirty="0">
                <a:solidFill>
                  <a:srgbClr val="000000"/>
                </a:solidFill>
              </a:rPr>
              <a:t> Jack Eddy Postdoctoral Fellows to date</a:t>
            </a:r>
            <a:endParaRPr sz="1600" dirty="0"/>
          </a:p>
          <a:p>
            <a:pPr marL="285750" marR="0" lvl="0" indent="-19685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Lato Light"/>
              <a:ea typeface="Lato Light"/>
              <a:cs typeface="Lato Light"/>
              <a:sym typeface="Lato Light"/>
            </a:endParaRPr>
          </a:p>
        </p:txBody>
      </p:sp>
      <p:sp>
        <p:nvSpPr>
          <p:cNvPr id="176" name="Google Shape;176;p19"/>
          <p:cNvSpPr txBox="1"/>
          <p:nvPr/>
        </p:nvSpPr>
        <p:spPr>
          <a:xfrm>
            <a:off x="8007000" y="3056475"/>
            <a:ext cx="2967900" cy="2618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US" sz="1600" b="1" i="0" u="none" strike="noStrike" cap="none" dirty="0">
                <a:solidFill>
                  <a:srgbClr val="000000"/>
                </a:solidFill>
              </a:rPr>
              <a:t>Purpose:</a:t>
            </a:r>
            <a:r>
              <a:rPr lang="en-US" sz="1600" i="0" u="none" strike="noStrike" cap="none" dirty="0">
                <a:solidFill>
                  <a:srgbClr val="000000"/>
                </a:solidFill>
              </a:rPr>
              <a:t>  </a:t>
            </a:r>
            <a:r>
              <a:rPr lang="en-US" sz="1600" dirty="0">
                <a:solidFill>
                  <a:schemeClr val="dk1"/>
                </a:solidFill>
              </a:rPr>
              <a:t>The LWS Institute is designed to facilitate a bridge between cutting-edge </a:t>
            </a:r>
            <a:r>
              <a:rPr lang="en-US" sz="1600" dirty="0" err="1">
                <a:solidFill>
                  <a:schemeClr val="dk1"/>
                </a:solidFill>
              </a:rPr>
              <a:t>heliophysics</a:t>
            </a:r>
            <a:r>
              <a:rPr lang="en-US" sz="1600" i="1" dirty="0">
                <a:solidFill>
                  <a:schemeClr val="dk1"/>
                </a:solidFill>
              </a:rPr>
              <a:t> </a:t>
            </a:r>
            <a:r>
              <a:rPr lang="en-US" sz="1600" dirty="0">
                <a:solidFill>
                  <a:schemeClr val="dk1"/>
                </a:solidFill>
              </a:rPr>
              <a:t>research and a societally relevant technology area that is affected by space weather. </a:t>
            </a:r>
            <a:endParaRPr sz="1600" dirty="0"/>
          </a:p>
          <a:p>
            <a:pPr marL="0" marR="0" lvl="0" indent="0" algn="l" rtl="0">
              <a:lnSpc>
                <a:spcPct val="100000"/>
              </a:lnSpc>
              <a:spcBef>
                <a:spcPts val="0"/>
              </a:spcBef>
              <a:spcAft>
                <a:spcPts val="0"/>
              </a:spcAft>
              <a:buClr>
                <a:srgbClr val="000000"/>
              </a:buClr>
              <a:buSzPts val="1100"/>
              <a:buFont typeface="Arial"/>
              <a:buNone/>
            </a:pPr>
            <a:endParaRPr sz="1000" i="0" u="none" strike="noStrike" cap="none" dirty="0">
              <a:solidFill>
                <a:srgbClr val="000000"/>
              </a:solidFill>
            </a:endParaRPr>
          </a:p>
          <a:p>
            <a:pPr marL="285750" marR="0" lvl="0" indent="-317500" algn="l" rtl="0">
              <a:lnSpc>
                <a:spcPct val="100000"/>
              </a:lnSpc>
              <a:spcBef>
                <a:spcPts val="0"/>
              </a:spcBef>
              <a:spcAft>
                <a:spcPts val="0"/>
              </a:spcAft>
              <a:buClr>
                <a:srgbClr val="000000"/>
              </a:buClr>
              <a:buSzPts val="1600"/>
              <a:buChar char="•"/>
            </a:pPr>
            <a:r>
              <a:rPr lang="en-US" sz="1600" dirty="0">
                <a:solidFill>
                  <a:srgbClr val="000000"/>
                </a:solidFill>
              </a:rPr>
              <a:t>2015 f</a:t>
            </a:r>
            <a:r>
              <a:rPr lang="en-US" sz="1600" i="0" u="none" strike="noStrike" cap="none" dirty="0">
                <a:solidFill>
                  <a:srgbClr val="000000"/>
                </a:solidFill>
              </a:rPr>
              <a:t>irst Institute held</a:t>
            </a:r>
            <a:endParaRPr sz="1600" dirty="0"/>
          </a:p>
          <a:p>
            <a:pPr marL="285750" marR="0" lvl="0" indent="-317500" algn="l" rtl="0">
              <a:lnSpc>
                <a:spcPct val="100000"/>
              </a:lnSpc>
              <a:spcBef>
                <a:spcPts val="600"/>
              </a:spcBef>
              <a:spcAft>
                <a:spcPts val="0"/>
              </a:spcAft>
              <a:buClr>
                <a:srgbClr val="000000"/>
              </a:buClr>
              <a:buSzPts val="1600"/>
              <a:buChar char="•"/>
            </a:pPr>
            <a:r>
              <a:rPr lang="en-US" sz="1600" dirty="0"/>
              <a:t>4</a:t>
            </a:r>
            <a:r>
              <a:rPr lang="en-US" sz="1600" i="0" u="none" strike="noStrike" cap="none" dirty="0">
                <a:solidFill>
                  <a:srgbClr val="000000"/>
                </a:solidFill>
              </a:rPr>
              <a:t> Institutes held to date</a:t>
            </a:r>
            <a:endParaRPr sz="1600" i="0" u="none" strike="noStrike" cap="none" dirty="0">
              <a:solidFill>
                <a:srgbClr val="000000"/>
              </a:solidFill>
            </a:endParaRPr>
          </a:p>
          <a:p>
            <a:pPr marL="0" marR="0" lvl="0" indent="0" algn="l" rtl="0">
              <a:lnSpc>
                <a:spcPct val="100000"/>
              </a:lnSpc>
              <a:spcBef>
                <a:spcPts val="0"/>
              </a:spcBef>
              <a:spcAft>
                <a:spcPts val="0"/>
              </a:spcAft>
              <a:buClr>
                <a:srgbClr val="000000"/>
              </a:buClr>
              <a:buSzPts val="1400"/>
              <a:buFont typeface="Arial"/>
              <a:buNone/>
            </a:pPr>
            <a:endParaRPr sz="1400" i="0" u="none" strike="noStrike" cap="none" dirty="0">
              <a:solidFill>
                <a:srgbClr val="000000"/>
              </a:solidFill>
            </a:endParaRPr>
          </a:p>
          <a:p>
            <a:pPr marL="0" marR="0" lvl="0" indent="0" algn="l" rtl="0">
              <a:lnSpc>
                <a:spcPct val="100000"/>
              </a:lnSpc>
              <a:spcBef>
                <a:spcPts val="0"/>
              </a:spcBef>
              <a:spcAft>
                <a:spcPts val="0"/>
              </a:spcAft>
              <a:buClr>
                <a:srgbClr val="000000"/>
              </a:buClr>
              <a:buSzPts val="1400"/>
              <a:buFont typeface="Arial"/>
              <a:buNone/>
            </a:pPr>
            <a:endParaRPr sz="1400" i="0" u="none" strike="noStrike" cap="none" dirty="0">
              <a:solidFill>
                <a:srgbClr val="000000"/>
              </a:solidFill>
            </a:endParaRPr>
          </a:p>
        </p:txBody>
      </p:sp>
      <p:sp>
        <p:nvSpPr>
          <p:cNvPr id="177" name="Google Shape;177;p19"/>
          <p:cNvSpPr txBox="1"/>
          <p:nvPr/>
        </p:nvSpPr>
        <p:spPr>
          <a:xfrm>
            <a:off x="1240425" y="2449375"/>
            <a:ext cx="3076200" cy="334800"/>
          </a:xfrm>
          <a:prstGeom prst="rect">
            <a:avLst/>
          </a:prstGeom>
          <a:noFill/>
          <a:ln>
            <a:noFill/>
          </a:ln>
        </p:spPr>
        <p:txBody>
          <a:bodyPr spcFirstLastPara="1" wrap="square" lIns="857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800" b="1" i="0" u="none" strike="noStrike" cap="none">
                <a:solidFill>
                  <a:srgbClr val="FFFFFF"/>
                </a:solidFill>
              </a:rPr>
              <a:t>Heliophysics Summer School</a:t>
            </a:r>
            <a:endParaRPr sz="1800" b="1" i="0" u="none" strike="noStrike" cap="none">
              <a:solidFill>
                <a:srgbClr val="FFFFFF"/>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14"/>
        <p:cNvGrpSpPr/>
        <p:nvPr/>
      </p:nvGrpSpPr>
      <p:grpSpPr>
        <a:xfrm>
          <a:off x="0" y="0"/>
          <a:ext cx="0" cy="0"/>
          <a:chOff x="0" y="0"/>
          <a:chExt cx="0" cy="0"/>
        </a:xfrm>
      </p:grpSpPr>
      <p:sp>
        <p:nvSpPr>
          <p:cNvPr id="415" name="Google Shape;415;p40"/>
          <p:cNvSpPr txBox="1">
            <a:spLocks noGrp="1"/>
          </p:cNvSpPr>
          <p:nvPr>
            <p:ph type="title"/>
          </p:nvPr>
        </p:nvSpPr>
        <p:spPr>
          <a:xfrm>
            <a:off x="831850" y="3016567"/>
            <a:ext cx="10515600" cy="646331"/>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4000"/>
              <a:buFont typeface="Arial"/>
              <a:buNone/>
            </a:pPr>
            <a:r>
              <a:rPr lang="en-US" b="1" dirty="0"/>
              <a:t>NASA Frontier Development Laboratory</a:t>
            </a:r>
            <a:endParaRPr dirty="0"/>
          </a:p>
        </p:txBody>
      </p:sp>
      <p:sp>
        <p:nvSpPr>
          <p:cNvPr id="416" name="Google Shape;416;p40"/>
          <p:cNvSpPr txBox="1">
            <a:spLocks noGrp="1"/>
          </p:cNvSpPr>
          <p:nvPr>
            <p:ph type="sldNum" idx="12"/>
          </p:nvPr>
        </p:nvSpPr>
        <p:spPr>
          <a:xfrm>
            <a:off x="9355319" y="6422339"/>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20</a:t>
            </a:fld>
            <a:endParaRPr/>
          </a:p>
        </p:txBody>
      </p:sp>
    </p:spTree>
    <p:extLst>
      <p:ext uri="{BB962C8B-B14F-4D97-AF65-F5344CB8AC3E}">
        <p14:creationId xmlns:p14="http://schemas.microsoft.com/office/powerpoint/2010/main" val="1477979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B0F17D-CCEA-4769-8562-30EAC25A849C}"/>
              </a:ext>
            </a:extLst>
          </p:cNvPr>
          <p:cNvSpPr>
            <a:spLocks noGrp="1"/>
          </p:cNvSpPr>
          <p:nvPr>
            <p:ph type="title"/>
          </p:nvPr>
        </p:nvSpPr>
        <p:spPr/>
        <p:txBody>
          <a:bodyPr/>
          <a:lstStyle/>
          <a:p>
            <a:endParaRPr lang="en-US"/>
          </a:p>
        </p:txBody>
      </p:sp>
      <p:pic>
        <p:nvPicPr>
          <p:cNvPr id="5" name="Picture 4">
            <a:extLst>
              <a:ext uri="{FF2B5EF4-FFF2-40B4-BE49-F238E27FC236}">
                <a16:creationId xmlns:a16="http://schemas.microsoft.com/office/drawing/2014/main" id="{3CD512C4-9D73-4E10-89F8-EE92FF75DF3E}"/>
              </a:ext>
            </a:extLst>
          </p:cNvPr>
          <p:cNvPicPr>
            <a:picLocks noChangeAspect="1"/>
          </p:cNvPicPr>
          <p:nvPr/>
        </p:nvPicPr>
        <p:blipFill>
          <a:blip r:embed="rId2"/>
          <a:stretch>
            <a:fillRect/>
          </a:stretch>
        </p:blipFill>
        <p:spPr>
          <a:xfrm>
            <a:off x="1430931" y="130941"/>
            <a:ext cx="8885735" cy="6281937"/>
          </a:xfrm>
          <a:prstGeom prst="rect">
            <a:avLst/>
          </a:prstGeom>
        </p:spPr>
      </p:pic>
      <p:sp>
        <p:nvSpPr>
          <p:cNvPr id="3" name="Text Placeholder 2">
            <a:extLst>
              <a:ext uri="{FF2B5EF4-FFF2-40B4-BE49-F238E27FC236}">
                <a16:creationId xmlns:a16="http://schemas.microsoft.com/office/drawing/2014/main" id="{BFFCDC35-C6AF-4ED5-ADE8-DB8F2CAB0E1D}"/>
              </a:ext>
            </a:extLst>
          </p:cNvPr>
          <p:cNvSpPr>
            <a:spLocks noGrp="1"/>
          </p:cNvSpPr>
          <p:nvPr>
            <p:ph type="body" idx="1"/>
          </p:nvPr>
        </p:nvSpPr>
        <p:spPr>
          <a:xfrm>
            <a:off x="-4615738" y="2174064"/>
            <a:ext cx="20734638" cy="1760644"/>
          </a:xfrm>
        </p:spPr>
        <p:txBody>
          <a:bodyPr/>
          <a:lstStyle/>
          <a:p>
            <a:endParaRPr lang="en-US" dirty="0"/>
          </a:p>
        </p:txBody>
      </p:sp>
      <p:sp>
        <p:nvSpPr>
          <p:cNvPr id="4" name="Slide Number Placeholder 3">
            <a:extLst>
              <a:ext uri="{FF2B5EF4-FFF2-40B4-BE49-F238E27FC236}">
                <a16:creationId xmlns:a16="http://schemas.microsoft.com/office/drawing/2014/main" id="{6CBA1F17-5C03-42BE-B00C-78E38FA231B3}"/>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21</a:t>
            </a:fld>
            <a:endParaRPr lang="en-US"/>
          </a:p>
        </p:txBody>
      </p:sp>
    </p:spTree>
    <p:extLst>
      <p:ext uri="{BB962C8B-B14F-4D97-AF65-F5344CB8AC3E}">
        <p14:creationId xmlns:p14="http://schemas.microsoft.com/office/powerpoint/2010/main" val="1257567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249CB9-2D35-4C92-81E7-DBA9F02BF7E8}"/>
              </a:ext>
            </a:extLst>
          </p:cNvPr>
          <p:cNvSpPr>
            <a:spLocks noGrp="1"/>
          </p:cNvSpPr>
          <p:nvPr>
            <p:ph type="title"/>
          </p:nvPr>
        </p:nvSpPr>
        <p:spPr>
          <a:xfrm>
            <a:off x="960120" y="240794"/>
            <a:ext cx="10393680" cy="646331"/>
          </a:xfrm>
        </p:spPr>
        <p:txBody>
          <a:bodyPr/>
          <a:lstStyle/>
          <a:p>
            <a:r>
              <a:rPr lang="en-US" dirty="0"/>
              <a:t>FDL Related Presentations at Fall AGU 2019</a:t>
            </a:r>
          </a:p>
        </p:txBody>
      </p:sp>
      <p:sp>
        <p:nvSpPr>
          <p:cNvPr id="4" name="Slide Number Placeholder 3">
            <a:extLst>
              <a:ext uri="{FF2B5EF4-FFF2-40B4-BE49-F238E27FC236}">
                <a16:creationId xmlns:a16="http://schemas.microsoft.com/office/drawing/2014/main" id="{8B92E271-E4E9-4EBD-9FD0-0C965B208FC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22</a:t>
            </a:fld>
            <a:endParaRPr lang="en-US"/>
          </a:p>
        </p:txBody>
      </p:sp>
      <p:sp>
        <p:nvSpPr>
          <p:cNvPr id="5" name="Rectangle 4">
            <a:extLst>
              <a:ext uri="{FF2B5EF4-FFF2-40B4-BE49-F238E27FC236}">
                <a16:creationId xmlns:a16="http://schemas.microsoft.com/office/drawing/2014/main" id="{6DE87154-A595-41EC-BAD6-4D217A4E0784}"/>
              </a:ext>
            </a:extLst>
          </p:cNvPr>
          <p:cNvSpPr/>
          <p:nvPr/>
        </p:nvSpPr>
        <p:spPr>
          <a:xfrm>
            <a:off x="93481" y="1248427"/>
            <a:ext cx="5091750" cy="5755422"/>
          </a:xfrm>
          <a:prstGeom prst="rect">
            <a:avLst/>
          </a:prstGeom>
        </p:spPr>
        <p:txBody>
          <a:bodyPr wrap="square">
            <a:spAutoFit/>
          </a:bodyPr>
          <a:lstStyle/>
          <a:p>
            <a:endParaRPr lang="en-US" dirty="0"/>
          </a:p>
          <a:p>
            <a:r>
              <a:rPr lang="en-US" dirty="0"/>
              <a:t> </a:t>
            </a:r>
          </a:p>
          <a:p>
            <a:endParaRPr lang="en-US" dirty="0"/>
          </a:p>
          <a:p>
            <a:r>
              <a:rPr lang="en-US" dirty="0"/>
              <a:t>Wednesday, 11 December 2019</a:t>
            </a:r>
          </a:p>
          <a:p>
            <a:r>
              <a:rPr lang="en-US" dirty="0"/>
              <a:t>Time: 08:00 - 12:20</a:t>
            </a:r>
          </a:p>
          <a:p>
            <a:r>
              <a:rPr lang="en-US" dirty="0"/>
              <a:t>Location: Moscone South - Poster Hall</a:t>
            </a:r>
          </a:p>
          <a:p>
            <a:r>
              <a:rPr lang="en-US" dirty="0"/>
              <a:t>Paper: Auto-calibration and reconstruction of SDO’s Atmospheric Imaging Assembly channels with Deep Learning</a:t>
            </a:r>
          </a:p>
          <a:p>
            <a:r>
              <a:rPr lang="en-US" dirty="0"/>
              <a:t>Luiz Fernando Guedes dos Santos</a:t>
            </a:r>
          </a:p>
          <a:p>
            <a:r>
              <a:rPr lang="en-US" dirty="0"/>
              <a:t> </a:t>
            </a:r>
          </a:p>
          <a:p>
            <a:r>
              <a:rPr lang="en-US" dirty="0"/>
              <a:t>Thursday, 12 December 2019</a:t>
            </a:r>
          </a:p>
          <a:p>
            <a:r>
              <a:rPr lang="en-US" dirty="0"/>
              <a:t>Time: 13:40 - 18:00</a:t>
            </a:r>
          </a:p>
          <a:p>
            <a:r>
              <a:rPr lang="en-US" dirty="0"/>
              <a:t>Location: Moscone South - Poster Hall</a:t>
            </a:r>
          </a:p>
          <a:p>
            <a:r>
              <a:rPr lang="en-US" dirty="0"/>
              <a:t>Paper: Machine learning tools to produce 3D shape models of asteroids from radar observations</a:t>
            </a:r>
          </a:p>
          <a:p>
            <a:r>
              <a:rPr lang="en-US" dirty="0"/>
              <a:t>Michael Busch</a:t>
            </a:r>
          </a:p>
          <a:p>
            <a:r>
              <a:rPr lang="en-US" dirty="0"/>
              <a:t> </a:t>
            </a:r>
          </a:p>
          <a:p>
            <a:r>
              <a:rPr lang="en-US" dirty="0"/>
              <a:t>Thursday, 12 December 2019</a:t>
            </a:r>
          </a:p>
          <a:p>
            <a:r>
              <a:rPr lang="en-US" dirty="0"/>
              <a:t>Location: Moscone South - Poster Hall</a:t>
            </a:r>
          </a:p>
          <a:p>
            <a:r>
              <a:rPr lang="en-US" dirty="0"/>
              <a:t>Time: 13:40 - 18:00</a:t>
            </a:r>
          </a:p>
          <a:p>
            <a:r>
              <a:rPr lang="en-US" dirty="0"/>
              <a:t>Paper: An Overview of the NASA Frontier Development Lab 2019: An Applied Artificial Intelligence Accelerator (Invited)</a:t>
            </a:r>
          </a:p>
          <a:p>
            <a:r>
              <a:rPr lang="en-US" dirty="0"/>
              <a:t>Paul Wright</a:t>
            </a:r>
          </a:p>
          <a:p>
            <a:endParaRPr lang="en-US" sz="1600" dirty="0"/>
          </a:p>
          <a:p>
            <a:r>
              <a:rPr lang="en-US" sz="1600" dirty="0"/>
              <a:t> </a:t>
            </a:r>
          </a:p>
          <a:p>
            <a:endParaRPr lang="en-US" dirty="0"/>
          </a:p>
        </p:txBody>
      </p:sp>
      <p:sp>
        <p:nvSpPr>
          <p:cNvPr id="8" name="TextBox 7">
            <a:extLst>
              <a:ext uri="{FF2B5EF4-FFF2-40B4-BE49-F238E27FC236}">
                <a16:creationId xmlns:a16="http://schemas.microsoft.com/office/drawing/2014/main" id="{A6F3BC49-C600-46B4-A447-0D1208BEA783}"/>
              </a:ext>
            </a:extLst>
          </p:cNvPr>
          <p:cNvSpPr txBox="1"/>
          <p:nvPr/>
        </p:nvSpPr>
        <p:spPr>
          <a:xfrm>
            <a:off x="6602819" y="1925535"/>
            <a:ext cx="5376015" cy="4401205"/>
          </a:xfrm>
          <a:prstGeom prst="rect">
            <a:avLst/>
          </a:prstGeom>
          <a:noFill/>
        </p:spPr>
        <p:txBody>
          <a:bodyPr wrap="square" rtlCol="0">
            <a:spAutoFit/>
          </a:bodyPr>
          <a:lstStyle/>
          <a:p>
            <a:r>
              <a:rPr lang="en-US" dirty="0"/>
              <a:t>Tuesday, 10 December 2019</a:t>
            </a:r>
          </a:p>
          <a:p>
            <a:r>
              <a:rPr lang="en-US" dirty="0"/>
              <a:t>Location: Moscone West – 2012, L2</a:t>
            </a:r>
          </a:p>
          <a:p>
            <a:r>
              <a:rPr lang="en-US" dirty="0"/>
              <a:t>Time: 12:05 – 12:20 </a:t>
            </a:r>
          </a:p>
          <a:p>
            <a:r>
              <a:rPr lang="en-US" dirty="0"/>
              <a:t>Paul Wright</a:t>
            </a:r>
          </a:p>
          <a:p>
            <a:r>
              <a:rPr lang="en-US" dirty="0"/>
              <a:t>Super-Resolution Maps of the Solar Magnetic Field Covering 40 Years of Space Weather Events</a:t>
            </a:r>
          </a:p>
          <a:p>
            <a:r>
              <a:rPr lang="en-US" dirty="0"/>
              <a:t> </a:t>
            </a:r>
          </a:p>
          <a:p>
            <a:r>
              <a:rPr lang="en-US" dirty="0"/>
              <a:t>Tuesday, 10 December 2019</a:t>
            </a:r>
          </a:p>
          <a:p>
            <a:r>
              <a:rPr lang="en-US" dirty="0"/>
              <a:t>Locations: Moscone South - 208, L2</a:t>
            </a:r>
          </a:p>
          <a:p>
            <a:r>
              <a:rPr lang="en-US" dirty="0"/>
              <a:t>Time: 14:45 - 14:53</a:t>
            </a:r>
          </a:p>
          <a:p>
            <a:r>
              <a:rPr lang="en-US" dirty="0"/>
              <a:t>Validating and Cross-Calibrating Long-term Solar Cycle Data for Driving Solar Cycle Models (Invited)</a:t>
            </a:r>
          </a:p>
          <a:p>
            <a:r>
              <a:rPr lang="en-US" dirty="0"/>
              <a:t>Andres Munoz-Jaramillo</a:t>
            </a:r>
          </a:p>
          <a:p>
            <a:r>
              <a:rPr lang="en-US" dirty="0"/>
              <a:t> </a:t>
            </a:r>
          </a:p>
          <a:p>
            <a:r>
              <a:rPr lang="en-US" dirty="0"/>
              <a:t>Wednesday, 11 December 2019</a:t>
            </a:r>
          </a:p>
          <a:p>
            <a:r>
              <a:rPr lang="en-US" dirty="0"/>
              <a:t>Location: Moscone South - Poster Hall</a:t>
            </a:r>
          </a:p>
          <a:p>
            <a:r>
              <a:rPr lang="en-US" dirty="0"/>
              <a:t>Time: 08:00 - 12:20</a:t>
            </a:r>
          </a:p>
          <a:p>
            <a:r>
              <a:rPr lang="en-US" dirty="0"/>
              <a:t>Validating and Cross-Calibrating Long-term Solar Cycle Data for Driving Solar Cycle Models (Invited)</a:t>
            </a:r>
          </a:p>
          <a:p>
            <a:r>
              <a:rPr lang="en-US" dirty="0"/>
              <a:t>Andres Munoz-Jaramillo</a:t>
            </a:r>
          </a:p>
        </p:txBody>
      </p:sp>
    </p:spTree>
    <p:extLst>
      <p:ext uri="{BB962C8B-B14F-4D97-AF65-F5344CB8AC3E}">
        <p14:creationId xmlns:p14="http://schemas.microsoft.com/office/powerpoint/2010/main" val="2924309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E9D5A-E486-4438-9873-FA52DE1DBAD3}"/>
              </a:ext>
            </a:extLst>
          </p:cNvPr>
          <p:cNvSpPr>
            <a:spLocks noGrp="1"/>
          </p:cNvSpPr>
          <p:nvPr>
            <p:ph type="title"/>
          </p:nvPr>
        </p:nvSpPr>
        <p:spPr/>
        <p:txBody>
          <a:bodyPr/>
          <a:lstStyle/>
          <a:p>
            <a:endParaRPr lang="en-US"/>
          </a:p>
        </p:txBody>
      </p:sp>
      <p:pic>
        <p:nvPicPr>
          <p:cNvPr id="5" name="Picture 4">
            <a:extLst>
              <a:ext uri="{FF2B5EF4-FFF2-40B4-BE49-F238E27FC236}">
                <a16:creationId xmlns:a16="http://schemas.microsoft.com/office/drawing/2014/main" id="{B200A8E8-57B6-49D1-9BCA-241EE1F24771}"/>
              </a:ext>
            </a:extLst>
          </p:cNvPr>
          <p:cNvPicPr>
            <a:picLocks noChangeAspect="1"/>
          </p:cNvPicPr>
          <p:nvPr/>
        </p:nvPicPr>
        <p:blipFill>
          <a:blip r:embed="rId2"/>
          <a:stretch>
            <a:fillRect/>
          </a:stretch>
        </p:blipFill>
        <p:spPr>
          <a:xfrm>
            <a:off x="1497170" y="174503"/>
            <a:ext cx="8748874" cy="6191395"/>
          </a:xfrm>
          <a:prstGeom prst="rect">
            <a:avLst/>
          </a:prstGeom>
        </p:spPr>
      </p:pic>
      <p:sp>
        <p:nvSpPr>
          <p:cNvPr id="3" name="Text Placeholder 2">
            <a:extLst>
              <a:ext uri="{FF2B5EF4-FFF2-40B4-BE49-F238E27FC236}">
                <a16:creationId xmlns:a16="http://schemas.microsoft.com/office/drawing/2014/main" id="{A43A80DF-93EE-4C4E-99A7-4A357872AB0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446B97F-3323-40B1-B68A-0394D065A50C}"/>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23</a:t>
            </a:fld>
            <a:endParaRPr lang="en-US"/>
          </a:p>
        </p:txBody>
      </p:sp>
      <p:sp>
        <p:nvSpPr>
          <p:cNvPr id="6" name="TextBox 5">
            <a:extLst>
              <a:ext uri="{FF2B5EF4-FFF2-40B4-BE49-F238E27FC236}">
                <a16:creationId xmlns:a16="http://schemas.microsoft.com/office/drawing/2014/main" id="{8DD9D828-12FD-40E1-B2BF-B4A414BA2408}"/>
              </a:ext>
            </a:extLst>
          </p:cNvPr>
          <p:cNvSpPr txBox="1"/>
          <p:nvPr/>
        </p:nvSpPr>
        <p:spPr>
          <a:xfrm>
            <a:off x="3741362" y="4209032"/>
            <a:ext cx="1542614" cy="893460"/>
          </a:xfrm>
          <a:prstGeom prst="rect">
            <a:avLst/>
          </a:prstGeom>
          <a:solidFill>
            <a:schemeClr val="bg1"/>
          </a:solidFill>
        </p:spPr>
        <p:txBody>
          <a:bodyPr wrap="square" rtlCol="0">
            <a:spAutoFit/>
          </a:bodyPr>
          <a:lstStyle/>
          <a:p>
            <a:endParaRPr lang="en-US" dirty="0"/>
          </a:p>
        </p:txBody>
      </p:sp>
      <p:sp>
        <p:nvSpPr>
          <p:cNvPr id="7" name="TextBox 6">
            <a:extLst>
              <a:ext uri="{FF2B5EF4-FFF2-40B4-BE49-F238E27FC236}">
                <a16:creationId xmlns:a16="http://schemas.microsoft.com/office/drawing/2014/main" id="{8572BFA1-22D7-46DD-8352-1CEC6CB8748F}"/>
              </a:ext>
            </a:extLst>
          </p:cNvPr>
          <p:cNvSpPr txBox="1"/>
          <p:nvPr/>
        </p:nvSpPr>
        <p:spPr>
          <a:xfrm>
            <a:off x="9465088" y="331534"/>
            <a:ext cx="780956" cy="345541"/>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1824566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FB961C2-0C61-4854-A843-4E743F7F493D}"/>
              </a:ext>
            </a:extLst>
          </p:cNvPr>
          <p:cNvPicPr>
            <a:picLocks noChangeAspect="1"/>
          </p:cNvPicPr>
          <p:nvPr/>
        </p:nvPicPr>
        <p:blipFill>
          <a:blip r:embed="rId3"/>
          <a:stretch>
            <a:fillRect/>
          </a:stretch>
        </p:blipFill>
        <p:spPr>
          <a:xfrm>
            <a:off x="1526760" y="195444"/>
            <a:ext cx="8796886" cy="6225372"/>
          </a:xfrm>
          <a:prstGeom prst="rect">
            <a:avLst/>
          </a:prstGeom>
        </p:spPr>
      </p:pic>
      <p:sp>
        <p:nvSpPr>
          <p:cNvPr id="2" name="Title 1">
            <a:extLst>
              <a:ext uri="{FF2B5EF4-FFF2-40B4-BE49-F238E27FC236}">
                <a16:creationId xmlns:a16="http://schemas.microsoft.com/office/drawing/2014/main" id="{04D688C9-0414-40AD-9FB5-6B38DB05675A}"/>
              </a:ext>
            </a:extLst>
          </p:cNvPr>
          <p:cNvSpPr>
            <a:spLocks noGrp="1"/>
          </p:cNvSpPr>
          <p:nvPr>
            <p:ph type="title"/>
          </p:nvPr>
        </p:nvSpPr>
        <p:spPr>
          <a:xfrm flipH="1">
            <a:off x="-1" y="195444"/>
            <a:ext cx="1619395" cy="6225372"/>
          </a:xfrm>
          <a:solidFill>
            <a:schemeClr val="tx1"/>
          </a:solidFill>
        </p:spPr>
        <p:txBody>
          <a:bodyPr/>
          <a:lstStyle/>
          <a:p>
            <a:endParaRPr lang="en-US" dirty="0"/>
          </a:p>
        </p:txBody>
      </p:sp>
      <p:sp>
        <p:nvSpPr>
          <p:cNvPr id="3" name="Text Placeholder 2">
            <a:extLst>
              <a:ext uri="{FF2B5EF4-FFF2-40B4-BE49-F238E27FC236}">
                <a16:creationId xmlns:a16="http://schemas.microsoft.com/office/drawing/2014/main" id="{C7D2E574-FEE3-4A1D-A7EF-029AB1C8C51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932C65E-B197-42B3-AD8D-905430C85F2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24</a:t>
            </a:fld>
            <a:endParaRPr lang="en-US"/>
          </a:p>
        </p:txBody>
      </p:sp>
      <p:sp>
        <p:nvSpPr>
          <p:cNvPr id="6" name="TextBox 5">
            <a:extLst>
              <a:ext uri="{FF2B5EF4-FFF2-40B4-BE49-F238E27FC236}">
                <a16:creationId xmlns:a16="http://schemas.microsoft.com/office/drawing/2014/main" id="{3B2C08FF-55B4-47A2-B48B-560957F381F7}"/>
              </a:ext>
            </a:extLst>
          </p:cNvPr>
          <p:cNvSpPr txBox="1"/>
          <p:nvPr/>
        </p:nvSpPr>
        <p:spPr>
          <a:xfrm>
            <a:off x="10323646" y="193921"/>
            <a:ext cx="1868354" cy="6225372"/>
          </a:xfrm>
          <a:prstGeom prst="rect">
            <a:avLst/>
          </a:prstGeom>
          <a:solidFill>
            <a:schemeClr val="tx1"/>
          </a:solidFill>
        </p:spPr>
        <p:txBody>
          <a:bodyPr wrap="square" rtlCol="0">
            <a:spAutoFit/>
          </a:bodyPr>
          <a:lstStyle/>
          <a:p>
            <a:endParaRPr lang="en-US" dirty="0"/>
          </a:p>
        </p:txBody>
      </p:sp>
    </p:spTree>
    <p:extLst>
      <p:ext uri="{BB962C8B-B14F-4D97-AF65-F5344CB8AC3E}">
        <p14:creationId xmlns:p14="http://schemas.microsoft.com/office/powerpoint/2010/main" val="712856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571D27-4851-4085-AF5B-3C05557144F1}"/>
              </a:ext>
            </a:extLst>
          </p:cNvPr>
          <p:cNvSpPr>
            <a:spLocks noGrp="1"/>
          </p:cNvSpPr>
          <p:nvPr>
            <p:ph type="title"/>
          </p:nvPr>
        </p:nvSpPr>
        <p:spPr/>
        <p:txBody>
          <a:bodyPr/>
          <a:lstStyle/>
          <a:p>
            <a:endParaRPr lang="en-US" dirty="0"/>
          </a:p>
        </p:txBody>
      </p:sp>
      <p:sp>
        <p:nvSpPr>
          <p:cNvPr id="3" name="Text Placeholder 2">
            <a:extLst>
              <a:ext uri="{FF2B5EF4-FFF2-40B4-BE49-F238E27FC236}">
                <a16:creationId xmlns:a16="http://schemas.microsoft.com/office/drawing/2014/main" id="{F3F2334C-9A6C-47B0-A0A5-CDE6B763A12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82C539E-54FF-458D-B735-47856EB5E40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25</a:t>
            </a:fld>
            <a:endParaRPr lang="en-US"/>
          </a:p>
        </p:txBody>
      </p:sp>
      <p:pic>
        <p:nvPicPr>
          <p:cNvPr id="5" name="Picture 4">
            <a:extLst>
              <a:ext uri="{FF2B5EF4-FFF2-40B4-BE49-F238E27FC236}">
                <a16:creationId xmlns:a16="http://schemas.microsoft.com/office/drawing/2014/main" id="{C9820738-7155-492D-B16A-D344C54A6A06}"/>
              </a:ext>
            </a:extLst>
          </p:cNvPr>
          <p:cNvPicPr>
            <a:picLocks noChangeAspect="1"/>
          </p:cNvPicPr>
          <p:nvPr/>
        </p:nvPicPr>
        <p:blipFill>
          <a:blip r:embed="rId2"/>
          <a:stretch>
            <a:fillRect/>
          </a:stretch>
        </p:blipFill>
        <p:spPr>
          <a:xfrm>
            <a:off x="1546486" y="209406"/>
            <a:ext cx="8679438" cy="6142256"/>
          </a:xfrm>
          <a:prstGeom prst="rect">
            <a:avLst/>
          </a:prstGeom>
        </p:spPr>
      </p:pic>
      <p:sp>
        <p:nvSpPr>
          <p:cNvPr id="6" name="TextBox 5">
            <a:extLst>
              <a:ext uri="{FF2B5EF4-FFF2-40B4-BE49-F238E27FC236}">
                <a16:creationId xmlns:a16="http://schemas.microsoft.com/office/drawing/2014/main" id="{73007894-53AA-4C94-BF31-A9B30F83EF6D}"/>
              </a:ext>
            </a:extLst>
          </p:cNvPr>
          <p:cNvSpPr txBox="1"/>
          <p:nvPr/>
        </p:nvSpPr>
        <p:spPr>
          <a:xfrm>
            <a:off x="10163102" y="209406"/>
            <a:ext cx="2028898" cy="6142256"/>
          </a:xfrm>
          <a:prstGeom prst="rect">
            <a:avLst/>
          </a:prstGeom>
          <a:solidFill>
            <a:schemeClr val="tx1"/>
          </a:solidFill>
        </p:spPr>
        <p:txBody>
          <a:bodyPr wrap="square" rtlCol="0">
            <a:spAutoFit/>
          </a:bodyPr>
          <a:lstStyle/>
          <a:p>
            <a:endParaRPr lang="en-US" dirty="0"/>
          </a:p>
        </p:txBody>
      </p:sp>
      <p:sp>
        <p:nvSpPr>
          <p:cNvPr id="7" name="TextBox 6">
            <a:extLst>
              <a:ext uri="{FF2B5EF4-FFF2-40B4-BE49-F238E27FC236}">
                <a16:creationId xmlns:a16="http://schemas.microsoft.com/office/drawing/2014/main" id="{89C9C7D4-E1DF-4638-A782-34E5B3E51FC9}"/>
              </a:ext>
            </a:extLst>
          </p:cNvPr>
          <p:cNvSpPr txBox="1"/>
          <p:nvPr/>
        </p:nvSpPr>
        <p:spPr>
          <a:xfrm>
            <a:off x="1" y="209406"/>
            <a:ext cx="1619394" cy="6142256"/>
          </a:xfrm>
          <a:prstGeom prst="rect">
            <a:avLst/>
          </a:prstGeom>
          <a:solidFill>
            <a:schemeClr val="tx1"/>
          </a:solidFill>
        </p:spPr>
        <p:txBody>
          <a:bodyPr wrap="square" rtlCol="0">
            <a:spAutoFit/>
          </a:bodyPr>
          <a:lstStyle/>
          <a:p>
            <a:endParaRPr lang="en-US" dirty="0"/>
          </a:p>
        </p:txBody>
      </p:sp>
    </p:spTree>
    <p:extLst>
      <p:ext uri="{BB962C8B-B14F-4D97-AF65-F5344CB8AC3E}">
        <p14:creationId xmlns:p14="http://schemas.microsoft.com/office/powerpoint/2010/main" val="3582028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2" name="Google Shape;182;p20"/>
          <p:cNvSpPr txBox="1">
            <a:spLocks noGrp="1"/>
          </p:cNvSpPr>
          <p:nvPr>
            <p:ph type="title"/>
          </p:nvPr>
        </p:nvSpPr>
        <p:spPr>
          <a:xfrm>
            <a:off x="831850" y="3016567"/>
            <a:ext cx="10515600" cy="646331"/>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4000"/>
              <a:buFont typeface="Arial"/>
              <a:buNone/>
            </a:pPr>
            <a:r>
              <a:rPr lang="en-US" b="1"/>
              <a:t>Heliophysics Summer School</a:t>
            </a:r>
            <a:endParaRPr/>
          </a:p>
        </p:txBody>
      </p:sp>
      <p:sp>
        <p:nvSpPr>
          <p:cNvPr id="183" name="Google Shape;183;p20"/>
          <p:cNvSpPr txBox="1">
            <a:spLocks noGrp="1"/>
          </p:cNvSpPr>
          <p:nvPr>
            <p:ph type="sldNum" idx="12"/>
          </p:nvPr>
        </p:nvSpPr>
        <p:spPr>
          <a:xfrm>
            <a:off x="9355319" y="6422339"/>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3</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89" name="Google Shape;189;p21"/>
          <p:cNvSpPr txBox="1">
            <a:spLocks noGrp="1"/>
          </p:cNvSpPr>
          <p:nvPr>
            <p:ph type="sldNum" idx="12"/>
          </p:nvPr>
        </p:nvSpPr>
        <p:spPr>
          <a:xfrm>
            <a:off x="9355319" y="6422339"/>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4</a:t>
            </a:fld>
            <a:endParaRPr/>
          </a:p>
        </p:txBody>
      </p:sp>
      <p:sp>
        <p:nvSpPr>
          <p:cNvPr id="190" name="Google Shape;190;p21"/>
          <p:cNvSpPr txBox="1"/>
          <p:nvPr/>
        </p:nvSpPr>
        <p:spPr>
          <a:xfrm>
            <a:off x="6072725" y="5132225"/>
            <a:ext cx="5514000" cy="10830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1000"/>
              </a:spcBef>
              <a:spcAft>
                <a:spcPts val="0"/>
              </a:spcAft>
              <a:buNone/>
            </a:pPr>
            <a:r>
              <a:rPr lang="en-US" sz="1800" b="1">
                <a:solidFill>
                  <a:schemeClr val="dk1"/>
                </a:solidFill>
              </a:rPr>
              <a:t>Surprise Guest Lecturer </a:t>
            </a:r>
            <a:endParaRPr sz="1800" b="1">
              <a:solidFill>
                <a:schemeClr val="dk1"/>
              </a:solidFill>
            </a:endParaRPr>
          </a:p>
          <a:p>
            <a:pPr marL="0" marR="0" lvl="0" indent="0" algn="l" rtl="0">
              <a:lnSpc>
                <a:spcPct val="100000"/>
              </a:lnSpc>
              <a:spcBef>
                <a:spcPts val="1000"/>
              </a:spcBef>
              <a:spcAft>
                <a:spcPts val="0"/>
              </a:spcAft>
              <a:buNone/>
            </a:pPr>
            <a:r>
              <a:rPr lang="en-US" sz="1500" i="1">
                <a:solidFill>
                  <a:schemeClr val="dk1"/>
                </a:solidFill>
                <a:latin typeface="Arial"/>
                <a:ea typeface="Arial"/>
                <a:cs typeface="Arial"/>
                <a:sym typeface="Arial"/>
              </a:rPr>
              <a:t>Astronaut Dr. John Grunsfeld presented “A</a:t>
            </a:r>
            <a:r>
              <a:rPr lang="en-US" sz="1500" i="1">
                <a:solidFill>
                  <a:schemeClr val="dk1"/>
                </a:solidFill>
              </a:rPr>
              <a:t> </a:t>
            </a:r>
            <a:r>
              <a:rPr lang="en-US" sz="1500" i="1">
                <a:solidFill>
                  <a:schemeClr val="dk1"/>
                </a:solidFill>
                <a:latin typeface="Arial"/>
                <a:ea typeface="Arial"/>
                <a:cs typeface="Arial"/>
                <a:sym typeface="Arial"/>
              </a:rPr>
              <a:t>Conversation with an Astronaut/Scientist and Human Solar Cosmic Ray Detector”</a:t>
            </a:r>
            <a:endParaRPr sz="1500" i="1"/>
          </a:p>
          <a:p>
            <a:pPr marL="457200" marR="0" lvl="0" indent="0" algn="l" rtl="0">
              <a:lnSpc>
                <a:spcPct val="100000"/>
              </a:lnSpc>
              <a:spcBef>
                <a:spcPts val="300"/>
              </a:spcBef>
              <a:spcAft>
                <a:spcPts val="0"/>
              </a:spcAft>
              <a:buNone/>
            </a:pPr>
            <a:endParaRPr/>
          </a:p>
          <a:p>
            <a:pPr marL="342900" marR="0" lvl="0" indent="-215900" algn="l" rtl="0">
              <a:lnSpc>
                <a:spcPct val="100000"/>
              </a:lnSpc>
              <a:spcBef>
                <a:spcPts val="1000"/>
              </a:spcBef>
              <a:spcAft>
                <a:spcPts val="0"/>
              </a:spcAft>
              <a:buClr>
                <a:schemeClr val="dk1"/>
              </a:buClr>
              <a:buSzPts val="2000"/>
              <a:buFont typeface="Arial"/>
              <a:buNone/>
            </a:pPr>
            <a:endParaRPr sz="2000" b="1" u="sng">
              <a:solidFill>
                <a:schemeClr val="dk1"/>
              </a:solidFill>
              <a:latin typeface="Arial"/>
              <a:ea typeface="Arial"/>
              <a:cs typeface="Arial"/>
              <a:sym typeface="Arial"/>
            </a:endParaRPr>
          </a:p>
        </p:txBody>
      </p:sp>
      <p:sp>
        <p:nvSpPr>
          <p:cNvPr id="191" name="Google Shape;191;p21"/>
          <p:cNvSpPr txBox="1"/>
          <p:nvPr/>
        </p:nvSpPr>
        <p:spPr>
          <a:xfrm>
            <a:off x="924900" y="272225"/>
            <a:ext cx="10342200" cy="7062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3600" b="1">
                <a:solidFill>
                  <a:schemeClr val="dk1"/>
                </a:solidFill>
              </a:rPr>
              <a:t>2019 </a:t>
            </a:r>
            <a:r>
              <a:rPr lang="en-US" sz="3600" b="1">
                <a:solidFill>
                  <a:schemeClr val="dk1"/>
                </a:solidFill>
                <a:latin typeface="Arial"/>
                <a:ea typeface="Arial"/>
                <a:cs typeface="Arial"/>
                <a:sym typeface="Arial"/>
              </a:rPr>
              <a:t>Heliophysics Summer School Highlights</a:t>
            </a:r>
            <a:endParaRPr sz="3600">
              <a:solidFill>
                <a:schemeClr val="dk1"/>
              </a:solidFill>
              <a:latin typeface="Arial"/>
              <a:ea typeface="Arial"/>
              <a:cs typeface="Arial"/>
              <a:sym typeface="Arial"/>
            </a:endParaRPr>
          </a:p>
        </p:txBody>
      </p:sp>
      <p:pic>
        <p:nvPicPr>
          <p:cNvPr id="192" name="Google Shape;192;p21"/>
          <p:cNvPicPr preferRelativeResize="0"/>
          <p:nvPr/>
        </p:nvPicPr>
        <p:blipFill rotWithShape="1">
          <a:blip r:embed="rId3">
            <a:alphaModFix/>
          </a:blip>
          <a:srcRect/>
          <a:stretch/>
        </p:blipFill>
        <p:spPr>
          <a:xfrm>
            <a:off x="6301625" y="1562099"/>
            <a:ext cx="5001101" cy="3615250"/>
          </a:xfrm>
          <a:prstGeom prst="rect">
            <a:avLst/>
          </a:prstGeom>
          <a:noFill/>
          <a:ln>
            <a:noFill/>
          </a:ln>
        </p:spPr>
      </p:pic>
      <p:sp>
        <p:nvSpPr>
          <p:cNvPr id="193" name="Google Shape;193;p21"/>
          <p:cNvSpPr txBox="1"/>
          <p:nvPr/>
        </p:nvSpPr>
        <p:spPr>
          <a:xfrm>
            <a:off x="462450" y="792825"/>
            <a:ext cx="11267100" cy="365100"/>
          </a:xfrm>
          <a:prstGeom prst="rect">
            <a:avLst/>
          </a:prstGeom>
          <a:noFill/>
          <a:ln>
            <a:noFill/>
          </a:ln>
        </p:spPr>
        <p:txBody>
          <a:bodyPr spcFirstLastPara="1" wrap="square" lIns="91425" tIns="91425" rIns="91425" bIns="91425" anchor="t" anchorCtr="0">
            <a:noAutofit/>
          </a:bodyPr>
          <a:lstStyle/>
          <a:p>
            <a:pPr marL="0" lvl="0" indent="0" algn="ctr" rtl="0">
              <a:spcBef>
                <a:spcPts val="300"/>
              </a:spcBef>
              <a:spcAft>
                <a:spcPts val="0"/>
              </a:spcAft>
              <a:buClr>
                <a:schemeClr val="dk1"/>
              </a:buClr>
              <a:buSzPts val="1800"/>
              <a:buFont typeface="Arial"/>
              <a:buNone/>
            </a:pPr>
            <a:r>
              <a:rPr lang="en-US" sz="2400" b="1">
                <a:solidFill>
                  <a:schemeClr val="dk1"/>
                </a:solidFill>
              </a:rPr>
              <a:t>Heliophysics Exploration</a:t>
            </a:r>
            <a:r>
              <a:rPr lang="en-US" sz="2400">
                <a:solidFill>
                  <a:schemeClr val="dk1"/>
                </a:solidFill>
              </a:rPr>
              <a:t> - Focus on Heliophysics System Observatory (HSO)</a:t>
            </a:r>
            <a:endParaRPr sz="2400"/>
          </a:p>
        </p:txBody>
      </p:sp>
      <p:sp>
        <p:nvSpPr>
          <p:cNvPr id="194" name="Google Shape;194;p21"/>
          <p:cNvSpPr txBox="1"/>
          <p:nvPr/>
        </p:nvSpPr>
        <p:spPr>
          <a:xfrm>
            <a:off x="775375" y="1398425"/>
            <a:ext cx="4483500" cy="4802100"/>
          </a:xfrm>
          <a:prstGeom prst="rect">
            <a:avLst/>
          </a:prstGeom>
          <a:noFill/>
          <a:ln>
            <a:noFill/>
          </a:ln>
        </p:spPr>
        <p:txBody>
          <a:bodyPr spcFirstLastPara="1" wrap="square" lIns="91425" tIns="91425" rIns="91425" bIns="91425" anchor="t" anchorCtr="0">
            <a:noAutofit/>
          </a:bodyPr>
          <a:lstStyle/>
          <a:p>
            <a:pPr marL="0" lvl="0" indent="0" algn="l" rtl="0">
              <a:spcBef>
                <a:spcPts val="1000"/>
              </a:spcBef>
              <a:spcAft>
                <a:spcPts val="0"/>
              </a:spcAft>
              <a:buNone/>
            </a:pPr>
            <a:r>
              <a:rPr lang="en-US" sz="1800" b="1">
                <a:solidFill>
                  <a:schemeClr val="dk1"/>
                </a:solidFill>
              </a:rPr>
              <a:t>21 Short Student talks on topics from across the spectra of space physics research including:</a:t>
            </a:r>
            <a:endParaRPr sz="1800" b="1">
              <a:solidFill>
                <a:schemeClr val="dk1"/>
              </a:solidFill>
            </a:endParaRPr>
          </a:p>
          <a:p>
            <a:pPr marL="0" lvl="0" indent="0" algn="l" rtl="0">
              <a:spcBef>
                <a:spcPts val="1000"/>
              </a:spcBef>
              <a:spcAft>
                <a:spcPts val="0"/>
              </a:spcAft>
              <a:buNone/>
            </a:pPr>
            <a:endParaRPr sz="600" b="1">
              <a:solidFill>
                <a:schemeClr val="dk1"/>
              </a:solidFill>
            </a:endParaRPr>
          </a:p>
          <a:p>
            <a:pPr marL="457200" lvl="0" indent="-336550" algn="l" rtl="0">
              <a:lnSpc>
                <a:spcPct val="90000"/>
              </a:lnSpc>
              <a:spcBef>
                <a:spcPts val="500"/>
              </a:spcBef>
              <a:spcAft>
                <a:spcPts val="0"/>
              </a:spcAft>
              <a:buClr>
                <a:schemeClr val="dk1"/>
              </a:buClr>
              <a:buSzPts val="1700"/>
              <a:buChar char="●"/>
            </a:pPr>
            <a:r>
              <a:rPr lang="en-US" sz="1700">
                <a:solidFill>
                  <a:schemeClr val="dk1"/>
                </a:solidFill>
              </a:rPr>
              <a:t>Impact of small-scale electric field variability on the ionosphere-thermosphere system: GITM simulation</a:t>
            </a:r>
            <a:endParaRPr sz="1700">
              <a:solidFill>
                <a:schemeClr val="dk1"/>
              </a:solidFill>
            </a:endParaRPr>
          </a:p>
          <a:p>
            <a:pPr marL="457200" lvl="0" indent="-336550" algn="l" rtl="0">
              <a:lnSpc>
                <a:spcPct val="90000"/>
              </a:lnSpc>
              <a:spcBef>
                <a:spcPts val="1000"/>
              </a:spcBef>
              <a:spcAft>
                <a:spcPts val="0"/>
              </a:spcAft>
              <a:buClr>
                <a:schemeClr val="dk1"/>
              </a:buClr>
              <a:buSzPts val="1700"/>
              <a:buChar char="●"/>
            </a:pPr>
            <a:r>
              <a:rPr lang="en-US" sz="1700">
                <a:solidFill>
                  <a:schemeClr val="dk1"/>
                </a:solidFill>
              </a:rPr>
              <a:t>Outer radiation belt response to sheath regions of coronal mass ejections</a:t>
            </a:r>
            <a:endParaRPr sz="1700">
              <a:solidFill>
                <a:schemeClr val="dk1"/>
              </a:solidFill>
            </a:endParaRPr>
          </a:p>
          <a:p>
            <a:pPr marL="457200" lvl="0" indent="-336550" algn="l" rtl="0">
              <a:lnSpc>
                <a:spcPct val="90000"/>
              </a:lnSpc>
              <a:spcBef>
                <a:spcPts val="1000"/>
              </a:spcBef>
              <a:spcAft>
                <a:spcPts val="0"/>
              </a:spcAft>
              <a:buSzPts val="1700"/>
              <a:buChar char="●"/>
            </a:pPr>
            <a:r>
              <a:rPr lang="en-US" sz="1700"/>
              <a:t>Identifying Sources of the Variable Solar Wind Through Advanced Image Processing Techniques </a:t>
            </a:r>
            <a:endParaRPr sz="1700"/>
          </a:p>
          <a:p>
            <a:pPr marL="457200" lvl="0" indent="-336550" algn="l" rtl="0">
              <a:lnSpc>
                <a:spcPct val="90000"/>
              </a:lnSpc>
              <a:spcBef>
                <a:spcPts val="1000"/>
              </a:spcBef>
              <a:spcAft>
                <a:spcPts val="0"/>
              </a:spcAft>
              <a:buSzPts val="1700"/>
              <a:buChar char="●"/>
            </a:pPr>
            <a:r>
              <a:rPr lang="en-US" sz="1700"/>
              <a:t>Using CubeSats and SmallSats to Probe HOT Plasma in the Atmosphere of a COOL Star</a:t>
            </a:r>
            <a:endParaRPr sz="170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Google Shape;211;p23"/>
          <p:cNvSpPr txBox="1">
            <a:spLocks noGrp="1"/>
          </p:cNvSpPr>
          <p:nvPr>
            <p:ph type="title"/>
          </p:nvPr>
        </p:nvSpPr>
        <p:spPr>
          <a:xfrm>
            <a:off x="533400" y="337114"/>
            <a:ext cx="11395500" cy="5910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3600"/>
              <a:buFont typeface="Arial"/>
              <a:buNone/>
            </a:pPr>
            <a:r>
              <a:rPr lang="en-US" sz="3600" b="1"/>
              <a:t>Heliophysics Summer School Deans</a:t>
            </a:r>
            <a:endParaRPr/>
          </a:p>
        </p:txBody>
      </p:sp>
      <p:sp>
        <p:nvSpPr>
          <p:cNvPr id="212" name="Google Shape;212;p23"/>
          <p:cNvSpPr txBox="1">
            <a:spLocks noGrp="1"/>
          </p:cNvSpPr>
          <p:nvPr>
            <p:ph type="sldNum" idx="12"/>
          </p:nvPr>
        </p:nvSpPr>
        <p:spPr>
          <a:xfrm>
            <a:off x="9355319" y="6422339"/>
            <a:ext cx="2743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5</a:t>
            </a:fld>
            <a:endParaRPr/>
          </a:p>
        </p:txBody>
      </p:sp>
      <p:sp>
        <p:nvSpPr>
          <p:cNvPr id="213" name="Google Shape;213;p23"/>
          <p:cNvSpPr txBox="1"/>
          <p:nvPr/>
        </p:nvSpPr>
        <p:spPr>
          <a:xfrm>
            <a:off x="529875" y="1213675"/>
            <a:ext cx="6846900" cy="4866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1800" b="1">
                <a:solidFill>
                  <a:schemeClr val="dk1"/>
                </a:solidFill>
              </a:rPr>
              <a:t>2016 - 2020</a:t>
            </a:r>
            <a:endParaRPr sz="1800" b="1">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US" sz="1800">
                <a:solidFill>
                  <a:schemeClr val="dk1"/>
                </a:solidFill>
              </a:rPr>
              <a:t>Amitava Bhattacharjee | Princeton University  </a:t>
            </a:r>
            <a:endParaRPr sz="1800">
              <a:solidFill>
                <a:schemeClr val="dk1"/>
              </a:solidFill>
            </a:endParaRPr>
          </a:p>
          <a:p>
            <a:pPr marL="0" lvl="0" indent="0" algn="l" rtl="0">
              <a:spcBef>
                <a:spcPts val="0"/>
              </a:spcBef>
              <a:spcAft>
                <a:spcPts val="0"/>
              </a:spcAft>
              <a:buClr>
                <a:schemeClr val="dk1"/>
              </a:buClr>
              <a:buSzPts val="1100"/>
              <a:buFont typeface="Arial"/>
              <a:buNone/>
            </a:pPr>
            <a:r>
              <a:rPr lang="en-US" sz="1800">
                <a:solidFill>
                  <a:schemeClr val="dk1"/>
                </a:solidFill>
              </a:rPr>
              <a:t>Dana Longcope | University of Montana-Bozeman</a:t>
            </a:r>
            <a:endParaRPr sz="1800">
              <a:solidFill>
                <a:schemeClr val="dk1"/>
              </a:solidFill>
            </a:endParaRPr>
          </a:p>
          <a:p>
            <a:pPr marL="0" lvl="0" indent="0" algn="l" rtl="0">
              <a:lnSpc>
                <a:spcPct val="115000"/>
              </a:lnSpc>
              <a:spcBef>
                <a:spcPts val="1000"/>
              </a:spcBef>
              <a:spcAft>
                <a:spcPts val="0"/>
              </a:spcAft>
              <a:buClr>
                <a:schemeClr val="dk1"/>
              </a:buClr>
              <a:buSzPts val="1100"/>
              <a:buFont typeface="Arial"/>
              <a:buNone/>
            </a:pPr>
            <a:r>
              <a:rPr lang="en-US" sz="1800" b="1">
                <a:solidFill>
                  <a:schemeClr val="dk1"/>
                </a:solidFill>
              </a:rPr>
              <a:t>2013 – 2015</a:t>
            </a:r>
            <a:endParaRPr sz="1800" b="1">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US" sz="1800">
                <a:solidFill>
                  <a:schemeClr val="dk1"/>
                </a:solidFill>
              </a:rPr>
              <a:t>Karel Schrijver | Lockheed Martin Advanced Technology Center</a:t>
            </a:r>
            <a:endParaRPr sz="18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US" sz="1800">
                <a:solidFill>
                  <a:schemeClr val="dk1"/>
                </a:solidFill>
              </a:rPr>
              <a:t>Jan Sojka | Utah State University</a:t>
            </a:r>
            <a:endParaRPr sz="18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US" sz="1800">
                <a:solidFill>
                  <a:schemeClr val="dk1"/>
                </a:solidFill>
              </a:rPr>
              <a:t>Frances Bagenal | University of Colorado/LASP/APS</a:t>
            </a:r>
            <a:endParaRPr sz="1800" i="1">
              <a:solidFill>
                <a:schemeClr val="dk1"/>
              </a:solidFill>
            </a:endParaRPr>
          </a:p>
          <a:p>
            <a:pPr marL="0" lvl="0" indent="0" algn="l" rtl="0">
              <a:lnSpc>
                <a:spcPct val="115000"/>
              </a:lnSpc>
              <a:spcBef>
                <a:spcPts val="1000"/>
              </a:spcBef>
              <a:spcAft>
                <a:spcPts val="0"/>
              </a:spcAft>
              <a:buClr>
                <a:schemeClr val="dk1"/>
              </a:buClr>
              <a:buSzPts val="1100"/>
              <a:buFont typeface="Arial"/>
              <a:buNone/>
            </a:pPr>
            <a:r>
              <a:rPr lang="en-US" sz="1800" b="1">
                <a:solidFill>
                  <a:schemeClr val="dk1"/>
                </a:solidFill>
              </a:rPr>
              <a:t>2010 – 2012  </a:t>
            </a:r>
            <a:endParaRPr sz="1800" b="1">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US" sz="1800">
                <a:solidFill>
                  <a:schemeClr val="dk1"/>
                </a:solidFill>
              </a:rPr>
              <a:t>Amitava Bhattacharjee | University of New Hampshire</a:t>
            </a:r>
            <a:endParaRPr sz="18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US" sz="1800">
                <a:solidFill>
                  <a:schemeClr val="dk1"/>
                </a:solidFill>
              </a:rPr>
              <a:t>Dana Longcope | University of Montana-Bozeman</a:t>
            </a:r>
            <a:endParaRPr sz="18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US" sz="1800">
                <a:solidFill>
                  <a:schemeClr val="dk1"/>
                </a:solidFill>
              </a:rPr>
              <a:t>Jan Sojka | Utah State University</a:t>
            </a:r>
            <a:endParaRPr sz="1800">
              <a:solidFill>
                <a:schemeClr val="dk1"/>
              </a:solidFill>
            </a:endParaRPr>
          </a:p>
          <a:p>
            <a:pPr marL="0" lvl="0" indent="0" algn="l" rtl="0">
              <a:lnSpc>
                <a:spcPct val="115000"/>
              </a:lnSpc>
              <a:spcBef>
                <a:spcPts val="1000"/>
              </a:spcBef>
              <a:spcAft>
                <a:spcPts val="0"/>
              </a:spcAft>
              <a:buClr>
                <a:schemeClr val="dk1"/>
              </a:buClr>
              <a:buSzPts val="1100"/>
              <a:buFont typeface="Arial"/>
              <a:buNone/>
            </a:pPr>
            <a:r>
              <a:rPr lang="en-US" sz="1800" b="1">
                <a:solidFill>
                  <a:schemeClr val="dk1"/>
                </a:solidFill>
              </a:rPr>
              <a:t>2007 – 2009</a:t>
            </a:r>
            <a:endParaRPr sz="1800" b="1">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US" sz="1800">
                <a:solidFill>
                  <a:schemeClr val="dk1"/>
                </a:solidFill>
              </a:rPr>
              <a:t>Karel Schrijver | Lockheed Martin Advanced Technology Center</a:t>
            </a:r>
            <a:endParaRPr sz="18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US" sz="1800">
                <a:solidFill>
                  <a:schemeClr val="dk1"/>
                </a:solidFill>
              </a:rPr>
              <a:t>George Siscoe | Boston University</a:t>
            </a:r>
            <a:endParaRPr sz="1800">
              <a:solidFill>
                <a:schemeClr val="dk1"/>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1" name="Google Shape;221;p24"/>
          <p:cNvSpPr txBox="1">
            <a:spLocks noGrp="1"/>
          </p:cNvSpPr>
          <p:nvPr>
            <p:ph type="title"/>
          </p:nvPr>
        </p:nvSpPr>
        <p:spPr>
          <a:xfrm>
            <a:off x="533400" y="337114"/>
            <a:ext cx="11395364" cy="590931"/>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3600"/>
              <a:buFont typeface="Arial"/>
              <a:buNone/>
            </a:pPr>
            <a:r>
              <a:rPr lang="en-US" sz="3600" b="1"/>
              <a:t>Heliophysics Summer School Resources</a:t>
            </a:r>
            <a:endParaRPr/>
          </a:p>
        </p:txBody>
      </p:sp>
      <p:sp>
        <p:nvSpPr>
          <p:cNvPr id="222" name="Google Shape;222;p24"/>
          <p:cNvSpPr txBox="1">
            <a:spLocks noGrp="1"/>
          </p:cNvSpPr>
          <p:nvPr>
            <p:ph type="sldNum" idx="12"/>
          </p:nvPr>
        </p:nvSpPr>
        <p:spPr>
          <a:xfrm>
            <a:off x="9355319" y="6422339"/>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6</a:t>
            </a:fld>
            <a:endParaRPr/>
          </a:p>
        </p:txBody>
      </p:sp>
      <p:pic>
        <p:nvPicPr>
          <p:cNvPr id="223" name="Google Shape;223;p24"/>
          <p:cNvPicPr preferRelativeResize="0"/>
          <p:nvPr/>
        </p:nvPicPr>
        <p:blipFill>
          <a:blip r:embed="rId3">
            <a:alphaModFix/>
          </a:blip>
          <a:stretch>
            <a:fillRect/>
          </a:stretch>
        </p:blipFill>
        <p:spPr>
          <a:xfrm>
            <a:off x="2472023" y="872552"/>
            <a:ext cx="7366899" cy="2331606"/>
          </a:xfrm>
          <a:prstGeom prst="rect">
            <a:avLst/>
          </a:prstGeom>
          <a:noFill/>
          <a:ln>
            <a:noFill/>
          </a:ln>
        </p:spPr>
      </p:pic>
      <p:sp>
        <p:nvSpPr>
          <p:cNvPr id="224" name="Google Shape;224;p24"/>
          <p:cNvSpPr txBox="1"/>
          <p:nvPr/>
        </p:nvSpPr>
        <p:spPr>
          <a:xfrm>
            <a:off x="942317" y="3436298"/>
            <a:ext cx="9507000" cy="16962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US" b="1" dirty="0">
                <a:solidFill>
                  <a:schemeClr val="dk1"/>
                </a:solidFill>
              </a:rPr>
              <a:t>Laboratory primers created by Goddard’s Community Coordinated Modeling Center (CCMC):</a:t>
            </a:r>
            <a:endParaRPr b="1" dirty="0">
              <a:solidFill>
                <a:schemeClr val="dk1"/>
              </a:solidFill>
            </a:endParaRPr>
          </a:p>
          <a:p>
            <a:pPr marL="457200" lvl="0" indent="-330200" algn="l" rtl="0">
              <a:lnSpc>
                <a:spcPct val="115000"/>
              </a:lnSpc>
              <a:spcBef>
                <a:spcPts val="1000"/>
              </a:spcBef>
              <a:spcAft>
                <a:spcPts val="0"/>
              </a:spcAft>
              <a:buClr>
                <a:schemeClr val="dk1"/>
              </a:buClr>
              <a:buSzPts val="1600"/>
              <a:buChar char="●"/>
            </a:pPr>
            <a:r>
              <a:rPr lang="en-US" dirty="0">
                <a:solidFill>
                  <a:schemeClr val="dk1"/>
                </a:solidFill>
              </a:rPr>
              <a:t>Use the CCMC tools designed to interrogate </a:t>
            </a:r>
            <a:r>
              <a:rPr lang="en-US" dirty="0" err="1">
                <a:solidFill>
                  <a:schemeClr val="dk1"/>
                </a:solidFill>
              </a:rPr>
              <a:t>Heliophysics</a:t>
            </a:r>
            <a:r>
              <a:rPr lang="en-US" dirty="0">
                <a:solidFill>
                  <a:schemeClr val="dk1"/>
                </a:solidFill>
              </a:rPr>
              <a:t> models at CCMC, and</a:t>
            </a:r>
            <a:endParaRPr dirty="0">
              <a:solidFill>
                <a:schemeClr val="dk1"/>
              </a:solidFill>
            </a:endParaRPr>
          </a:p>
          <a:p>
            <a:pPr marL="457200" lvl="0" indent="-330200" algn="l" rtl="0">
              <a:lnSpc>
                <a:spcPct val="115000"/>
              </a:lnSpc>
              <a:spcBef>
                <a:spcPts val="1000"/>
              </a:spcBef>
              <a:spcAft>
                <a:spcPts val="1000"/>
              </a:spcAft>
              <a:buClr>
                <a:schemeClr val="dk1"/>
              </a:buClr>
              <a:buSzPts val="1600"/>
              <a:buChar char="●"/>
            </a:pPr>
            <a:r>
              <a:rPr lang="en-US" dirty="0">
                <a:solidFill>
                  <a:schemeClr val="dk1"/>
                </a:solidFill>
              </a:rPr>
              <a:t>Obtain a top-level view of the connectivity and naming of regions and parameters that comprise the </a:t>
            </a:r>
            <a:r>
              <a:rPr lang="en-US" dirty="0" err="1">
                <a:solidFill>
                  <a:schemeClr val="dk1"/>
                </a:solidFill>
              </a:rPr>
              <a:t>heliophysics</a:t>
            </a:r>
            <a:r>
              <a:rPr lang="en-US" dirty="0">
                <a:solidFill>
                  <a:schemeClr val="dk1"/>
                </a:solidFill>
              </a:rPr>
              <a:t> system.</a:t>
            </a:r>
            <a:endParaRPr dirty="0"/>
          </a:p>
        </p:txBody>
      </p:sp>
      <p:sp>
        <p:nvSpPr>
          <p:cNvPr id="225" name="Google Shape;225;p24"/>
          <p:cNvSpPr txBox="1"/>
          <p:nvPr/>
        </p:nvSpPr>
        <p:spPr>
          <a:xfrm>
            <a:off x="4519378" y="2905970"/>
            <a:ext cx="2858400" cy="591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800" b="1" dirty="0"/>
              <a:t>Textbooks I, II, III, IV &amp; V</a:t>
            </a:r>
            <a:endParaRPr sz="1800" b="1" dirty="0"/>
          </a:p>
        </p:txBody>
      </p:sp>
      <p:sp>
        <p:nvSpPr>
          <p:cNvPr id="3" name="Rectangle 2">
            <a:extLst>
              <a:ext uri="{FF2B5EF4-FFF2-40B4-BE49-F238E27FC236}">
                <a16:creationId xmlns:a16="http://schemas.microsoft.com/office/drawing/2014/main" id="{A2BB87AB-76AC-4E71-96B0-8148EA0105B9}"/>
              </a:ext>
            </a:extLst>
          </p:cNvPr>
          <p:cNvSpPr/>
          <p:nvPr/>
        </p:nvSpPr>
        <p:spPr>
          <a:xfrm>
            <a:off x="942317" y="5230703"/>
            <a:ext cx="6096000" cy="1384995"/>
          </a:xfrm>
          <a:prstGeom prst="rect">
            <a:avLst/>
          </a:prstGeom>
        </p:spPr>
        <p:txBody>
          <a:bodyPr>
            <a:spAutoFit/>
          </a:bodyPr>
          <a:lstStyle/>
          <a:p>
            <a:pPr marL="457200" indent="-330200">
              <a:buSzPts val="1600"/>
              <a:buFont typeface="Arial"/>
              <a:buChar char="●"/>
            </a:pPr>
            <a:r>
              <a:rPr lang="en-US" dirty="0"/>
              <a:t>Textbook problem sets and solutions</a:t>
            </a:r>
          </a:p>
          <a:p>
            <a:pPr marL="457200" indent="-330200">
              <a:buSzPts val="1600"/>
              <a:buFont typeface="Arial"/>
              <a:buChar char="●"/>
            </a:pPr>
            <a:endParaRPr lang="en-US" dirty="0"/>
          </a:p>
          <a:p>
            <a:pPr marL="457200" indent="-330200">
              <a:buSzPts val="1600"/>
              <a:buFont typeface="Arial"/>
              <a:buChar char="●"/>
            </a:pPr>
            <a:r>
              <a:rPr lang="en-US" dirty="0">
                <a:solidFill>
                  <a:schemeClr val="dk1"/>
                </a:solidFill>
              </a:rPr>
              <a:t>Slide presentations from lectures</a:t>
            </a:r>
          </a:p>
          <a:p>
            <a:pPr marL="457200" indent="-330200">
              <a:buSzPts val="1600"/>
              <a:buFont typeface="Arial"/>
              <a:buChar char="●"/>
            </a:pPr>
            <a:endParaRPr lang="en-US" dirty="0">
              <a:solidFill>
                <a:schemeClr val="dk1"/>
              </a:solidFill>
            </a:endParaRPr>
          </a:p>
          <a:p>
            <a:pPr marL="457200" indent="-330200">
              <a:buSzPts val="1600"/>
              <a:buFont typeface="Arial"/>
              <a:buChar char="●"/>
            </a:pPr>
            <a:r>
              <a:rPr lang="en-US" dirty="0"/>
              <a:t>155 Videos of lectures hosted on </a:t>
            </a:r>
            <a:r>
              <a:rPr lang="en-US" u="sng" dirty="0">
                <a:solidFill>
                  <a:srgbClr val="0000FF"/>
                </a:solidFill>
                <a:hlinkClick r:id="rId4"/>
              </a:rPr>
              <a:t>CPAESS YouTube Channel</a:t>
            </a:r>
            <a:endParaRPr lang="en-US" dirty="0">
              <a:solidFill>
                <a:srgbClr val="0000FF"/>
              </a:solidFill>
            </a:endParaRPr>
          </a:p>
          <a:p>
            <a:pPr marL="457200" indent="-330200">
              <a:buSzPts val="1600"/>
              <a:buFont typeface="Arial"/>
              <a:buChar char="●"/>
            </a:pPr>
            <a:endParaRPr lang="en-US" dirty="0"/>
          </a:p>
        </p:txBody>
      </p:sp>
      <p:sp>
        <p:nvSpPr>
          <p:cNvPr id="4" name="Rectangle 3">
            <a:extLst>
              <a:ext uri="{FF2B5EF4-FFF2-40B4-BE49-F238E27FC236}">
                <a16:creationId xmlns:a16="http://schemas.microsoft.com/office/drawing/2014/main" id="{65153821-06FB-452B-940B-AECE9452EB84}"/>
              </a:ext>
            </a:extLst>
          </p:cNvPr>
          <p:cNvSpPr/>
          <p:nvPr/>
        </p:nvSpPr>
        <p:spPr>
          <a:xfrm>
            <a:off x="1038960" y="4863085"/>
            <a:ext cx="8394971" cy="318998"/>
          </a:xfrm>
          <a:prstGeom prst="rect">
            <a:avLst/>
          </a:prstGeom>
        </p:spPr>
        <p:txBody>
          <a:bodyPr wrap="square">
            <a:spAutoFit/>
          </a:bodyPr>
          <a:lstStyle/>
          <a:p>
            <a:pPr lvl="0">
              <a:lnSpc>
                <a:spcPct val="115000"/>
              </a:lnSpc>
            </a:pPr>
            <a:r>
              <a:rPr lang="en-US" b="1" dirty="0">
                <a:solidFill>
                  <a:schemeClr val="dk1"/>
                </a:solidFill>
              </a:rPr>
              <a:t>Additional resources, compiled from 13 years of </a:t>
            </a:r>
            <a:r>
              <a:rPr lang="en-US" b="1" dirty="0" err="1">
                <a:solidFill>
                  <a:schemeClr val="dk1"/>
                </a:solidFill>
              </a:rPr>
              <a:t>Heliophysics</a:t>
            </a:r>
            <a:r>
              <a:rPr lang="en-US" b="1" dirty="0">
                <a:solidFill>
                  <a:schemeClr val="dk1"/>
                </a:solidFill>
              </a:rPr>
              <a:t> Summer Schools, include:</a:t>
            </a:r>
            <a:endParaRPr lang="en-US" b="1"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231" name="Google Shape;231;p25"/>
          <p:cNvSpPr txBox="1">
            <a:spLocks noGrp="1"/>
          </p:cNvSpPr>
          <p:nvPr>
            <p:ph type="title"/>
          </p:nvPr>
        </p:nvSpPr>
        <p:spPr>
          <a:xfrm>
            <a:off x="533400" y="337114"/>
            <a:ext cx="11395500" cy="5910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3600"/>
              <a:buFont typeface="Arial"/>
              <a:buNone/>
            </a:pPr>
            <a:r>
              <a:rPr lang="en-US" sz="3600" b="1"/>
              <a:t>Heliophysics Summer School Resources</a:t>
            </a:r>
            <a:endParaRPr/>
          </a:p>
        </p:txBody>
      </p:sp>
      <p:sp>
        <p:nvSpPr>
          <p:cNvPr id="232" name="Google Shape;232;p25"/>
          <p:cNvSpPr txBox="1">
            <a:spLocks noGrp="1"/>
          </p:cNvSpPr>
          <p:nvPr>
            <p:ph type="sldNum" idx="12"/>
          </p:nvPr>
        </p:nvSpPr>
        <p:spPr>
          <a:xfrm>
            <a:off x="9355319" y="6422339"/>
            <a:ext cx="2743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7</a:t>
            </a:fld>
            <a:endParaRPr/>
          </a:p>
        </p:txBody>
      </p:sp>
      <p:sp>
        <p:nvSpPr>
          <p:cNvPr id="233" name="Google Shape;233;p25"/>
          <p:cNvSpPr txBox="1"/>
          <p:nvPr/>
        </p:nvSpPr>
        <p:spPr>
          <a:xfrm>
            <a:off x="533400" y="1135950"/>
            <a:ext cx="10260900" cy="4586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sz="2000" b="1" dirty="0">
                <a:solidFill>
                  <a:schemeClr val="dk1"/>
                </a:solidFill>
              </a:rPr>
              <a:t>NEW RELEASE</a:t>
            </a:r>
            <a:endParaRPr sz="2000" b="1" dirty="0">
              <a:solidFill>
                <a:schemeClr val="dk1"/>
              </a:solidFill>
            </a:endParaRPr>
          </a:p>
          <a:p>
            <a:pPr marL="0" lvl="0" indent="0" algn="l" rtl="0">
              <a:spcBef>
                <a:spcPts val="1000"/>
              </a:spcBef>
              <a:spcAft>
                <a:spcPts val="0"/>
              </a:spcAft>
              <a:buClr>
                <a:schemeClr val="dk1"/>
              </a:buClr>
              <a:buSzPts val="1100"/>
              <a:buFont typeface="Arial"/>
              <a:buNone/>
            </a:pPr>
            <a:r>
              <a:rPr lang="en-US" sz="1800" b="1" u="sng" dirty="0">
                <a:solidFill>
                  <a:srgbClr val="0097A7"/>
                </a:solidFill>
                <a:hlinkClick r:id="rId3"/>
              </a:rPr>
              <a:t>Principles of </a:t>
            </a:r>
            <a:r>
              <a:rPr lang="en-US" sz="1800" b="1" u="sng" dirty="0" err="1">
                <a:solidFill>
                  <a:srgbClr val="0097A7"/>
                </a:solidFill>
                <a:hlinkClick r:id="rId3"/>
              </a:rPr>
              <a:t>Heliophysics</a:t>
            </a:r>
            <a:r>
              <a:rPr lang="en-US" sz="1800" b="1" u="sng" dirty="0">
                <a:solidFill>
                  <a:srgbClr val="0097A7"/>
                </a:solidFill>
                <a:hlinkClick r:id="rId3"/>
              </a:rPr>
              <a:t>: a textbook on the universal processes behind planetary habitability</a:t>
            </a:r>
            <a:endParaRPr sz="1800" b="1" dirty="0">
              <a:solidFill>
                <a:schemeClr val="dk1"/>
              </a:solidFill>
            </a:endParaRPr>
          </a:p>
          <a:p>
            <a:pPr marL="0" lvl="0" indent="0" algn="l" rtl="0">
              <a:spcBef>
                <a:spcPts val="0"/>
              </a:spcBef>
              <a:spcAft>
                <a:spcPts val="0"/>
              </a:spcAft>
              <a:buClr>
                <a:schemeClr val="dk1"/>
              </a:buClr>
              <a:buSzPts val="1100"/>
              <a:buFont typeface="Arial"/>
              <a:buNone/>
            </a:pPr>
            <a:endParaRPr sz="1600" b="1" dirty="0">
              <a:solidFill>
                <a:schemeClr val="dk1"/>
              </a:solidFill>
            </a:endParaRPr>
          </a:p>
          <a:p>
            <a:pPr marL="0" lvl="0" indent="0" algn="l" rtl="0">
              <a:spcBef>
                <a:spcPts val="0"/>
              </a:spcBef>
              <a:spcAft>
                <a:spcPts val="0"/>
              </a:spcAft>
              <a:buClr>
                <a:schemeClr val="dk1"/>
              </a:buClr>
              <a:buSzPts val="1100"/>
              <a:buFont typeface="Arial"/>
              <a:buNone/>
            </a:pPr>
            <a:r>
              <a:rPr lang="en-US" sz="1600" b="1" dirty="0">
                <a:solidFill>
                  <a:schemeClr val="dk1"/>
                </a:solidFill>
              </a:rPr>
              <a:t>Written by Karel Schrijver et al</a:t>
            </a:r>
            <a:endParaRPr sz="1600" b="1" dirty="0">
              <a:solidFill>
                <a:schemeClr val="dk1"/>
              </a:solidFill>
            </a:endParaRPr>
          </a:p>
          <a:p>
            <a:pPr marL="0" lvl="0" indent="0" algn="l" rtl="0">
              <a:spcBef>
                <a:spcPts val="0"/>
              </a:spcBef>
              <a:spcAft>
                <a:spcPts val="0"/>
              </a:spcAft>
              <a:buClr>
                <a:schemeClr val="dk1"/>
              </a:buClr>
              <a:buSzPts val="1100"/>
              <a:buFont typeface="Arial"/>
              <a:buNone/>
            </a:pPr>
            <a:endParaRPr sz="800" b="1" dirty="0">
              <a:solidFill>
                <a:schemeClr val="dk1"/>
              </a:solidFill>
            </a:endParaRPr>
          </a:p>
          <a:p>
            <a:pPr marL="0" lvl="0" indent="0" algn="l" rtl="0">
              <a:spcBef>
                <a:spcPts val="0"/>
              </a:spcBef>
              <a:spcAft>
                <a:spcPts val="0"/>
              </a:spcAft>
              <a:buNone/>
            </a:pPr>
            <a:r>
              <a:rPr lang="en-US" sz="1600" dirty="0">
                <a:solidFill>
                  <a:schemeClr val="dk1"/>
                </a:solidFill>
              </a:rPr>
              <a:t>Based on the previously published </a:t>
            </a:r>
            <a:r>
              <a:rPr lang="en-US" sz="1600" dirty="0" err="1">
                <a:solidFill>
                  <a:schemeClr val="dk1"/>
                </a:solidFill>
              </a:rPr>
              <a:t>Heliophysics</a:t>
            </a:r>
            <a:r>
              <a:rPr lang="en-US" sz="1600" dirty="0">
                <a:solidFill>
                  <a:schemeClr val="dk1"/>
                </a:solidFill>
              </a:rPr>
              <a:t> series, this free online volume weaves together excerpts from the original texts, organized to emphasize universal processes from a perspective that draws attention to what provides Earth (and similar (</a:t>
            </a:r>
            <a:r>
              <a:rPr lang="en-US" sz="1600" dirty="0" err="1">
                <a:solidFill>
                  <a:schemeClr val="dk1"/>
                </a:solidFill>
              </a:rPr>
              <a:t>exo</a:t>
            </a:r>
            <a:r>
              <a:rPr lang="en-US" sz="1600" dirty="0">
                <a:solidFill>
                  <a:schemeClr val="dk1"/>
                </a:solidFill>
              </a:rPr>
              <a:t>-)planets) with a relatively stable setting in which life as we know it can thrive. </a:t>
            </a:r>
            <a:endParaRPr sz="1600" dirty="0">
              <a:solidFill>
                <a:schemeClr val="dk1"/>
              </a:solidFill>
            </a:endParaRPr>
          </a:p>
          <a:p>
            <a:pPr marL="0" lvl="0" indent="0" algn="l" rtl="0">
              <a:spcBef>
                <a:spcPts val="0"/>
              </a:spcBef>
              <a:spcAft>
                <a:spcPts val="0"/>
              </a:spcAft>
              <a:buNone/>
            </a:pPr>
            <a:endParaRPr sz="1600" dirty="0">
              <a:solidFill>
                <a:schemeClr val="dk1"/>
              </a:solidFill>
            </a:endParaRPr>
          </a:p>
          <a:p>
            <a:pPr marL="0" lvl="0" indent="0" algn="l" rtl="0">
              <a:spcBef>
                <a:spcPts val="0"/>
              </a:spcBef>
              <a:spcAft>
                <a:spcPts val="0"/>
              </a:spcAft>
              <a:buNone/>
            </a:pPr>
            <a:r>
              <a:rPr lang="en-US" sz="1600" dirty="0">
                <a:solidFill>
                  <a:schemeClr val="dk1"/>
                </a:solidFill>
              </a:rPr>
              <a:t>This text aims to serve as a textbook-style volume for which the original </a:t>
            </a:r>
            <a:r>
              <a:rPr lang="en-US" sz="1600" dirty="0" err="1">
                <a:solidFill>
                  <a:schemeClr val="dk1"/>
                </a:solidFill>
              </a:rPr>
              <a:t>Heliophysics</a:t>
            </a:r>
            <a:r>
              <a:rPr lang="en-US" sz="1600" dirty="0">
                <a:solidFill>
                  <a:schemeClr val="dk1"/>
                </a:solidFill>
              </a:rPr>
              <a:t> books are the extended "readers" with much more detail, references, and domain-specific topical chapters.</a:t>
            </a:r>
            <a:endParaRPr sz="1600" dirty="0">
              <a:solidFill>
                <a:schemeClr val="dk1"/>
              </a:solidFill>
            </a:endParaRPr>
          </a:p>
          <a:p>
            <a:pPr marL="0" lvl="0" indent="0" algn="l" rtl="0">
              <a:spcBef>
                <a:spcPts val="0"/>
              </a:spcBef>
              <a:spcAft>
                <a:spcPts val="0"/>
              </a:spcAft>
              <a:buNone/>
            </a:pPr>
            <a:endParaRPr sz="1600" dirty="0">
              <a:solidFill>
                <a:schemeClr val="dk1"/>
              </a:solidFill>
            </a:endParaRPr>
          </a:p>
          <a:p>
            <a:pPr marL="0" lvl="0" indent="0" algn="l" rtl="0">
              <a:spcBef>
                <a:spcPts val="0"/>
              </a:spcBef>
              <a:spcAft>
                <a:spcPts val="0"/>
              </a:spcAft>
              <a:buClr>
                <a:schemeClr val="dk1"/>
              </a:buClr>
              <a:buSzPts val="1100"/>
              <a:buFont typeface="Arial"/>
              <a:buNone/>
            </a:pPr>
            <a:r>
              <a:rPr lang="en-US" sz="1600" dirty="0">
                <a:solidFill>
                  <a:schemeClr val="dk1"/>
                </a:solidFill>
              </a:rPr>
              <a:t>This volume is intended for students in physical sciences in later years of their university training and for beginning graduate students in fields of solar, stellar, (</a:t>
            </a:r>
            <a:r>
              <a:rPr lang="en-US" sz="1600" dirty="0" err="1">
                <a:solidFill>
                  <a:schemeClr val="dk1"/>
                </a:solidFill>
              </a:rPr>
              <a:t>exo</a:t>
            </a:r>
            <a:r>
              <a:rPr lang="en-US" sz="1600" dirty="0">
                <a:solidFill>
                  <a:schemeClr val="dk1"/>
                </a:solidFill>
              </a:rPr>
              <a:t>-)planetary, and planetary-system sciences. New here is the inclusion of 200 "activities" in the form of problems, exercises, explorations, literature readings, and "what if" challenges.</a:t>
            </a:r>
            <a:endParaRPr sz="1600" dirty="0">
              <a:solidFill>
                <a:schemeClr val="dk1"/>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pic>
        <p:nvPicPr>
          <p:cNvPr id="250" name="Google Shape;250;p27"/>
          <p:cNvPicPr preferRelativeResize="0"/>
          <p:nvPr/>
        </p:nvPicPr>
        <p:blipFill>
          <a:blip r:embed="rId3">
            <a:alphaModFix/>
          </a:blip>
          <a:stretch>
            <a:fillRect/>
          </a:stretch>
        </p:blipFill>
        <p:spPr>
          <a:xfrm>
            <a:off x="8008425" y="198925"/>
            <a:ext cx="3997147" cy="6177447"/>
          </a:xfrm>
          <a:prstGeom prst="rect">
            <a:avLst/>
          </a:prstGeom>
          <a:noFill/>
          <a:ln>
            <a:noFill/>
          </a:ln>
        </p:spPr>
      </p:pic>
      <p:sp>
        <p:nvSpPr>
          <p:cNvPr id="251" name="Google Shape;251;p27"/>
          <p:cNvSpPr txBox="1">
            <a:spLocks noGrp="1"/>
          </p:cNvSpPr>
          <p:nvPr>
            <p:ph type="title"/>
          </p:nvPr>
        </p:nvSpPr>
        <p:spPr>
          <a:xfrm>
            <a:off x="83750" y="247775"/>
            <a:ext cx="10310100" cy="6462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3600" b="1"/>
              <a:t>2020 Heliophysics Summer School</a:t>
            </a:r>
            <a:endParaRPr sz="3600" b="1"/>
          </a:p>
        </p:txBody>
      </p:sp>
      <p:sp>
        <p:nvSpPr>
          <p:cNvPr id="252" name="Google Shape;252;p27"/>
          <p:cNvSpPr txBox="1">
            <a:spLocks noGrp="1"/>
          </p:cNvSpPr>
          <p:nvPr>
            <p:ph type="sldNum" idx="12"/>
          </p:nvPr>
        </p:nvSpPr>
        <p:spPr>
          <a:xfrm>
            <a:off x="9355319" y="6422339"/>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8</a:t>
            </a:fld>
            <a:endParaRPr/>
          </a:p>
        </p:txBody>
      </p:sp>
      <p:sp>
        <p:nvSpPr>
          <p:cNvPr id="253" name="Google Shape;253;p27"/>
          <p:cNvSpPr txBox="1"/>
          <p:nvPr/>
        </p:nvSpPr>
        <p:spPr>
          <a:xfrm>
            <a:off x="385650" y="1088900"/>
            <a:ext cx="7622400" cy="1036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400" b="1" dirty="0"/>
              <a:t>Explosive Space Weather Events and their Impacts</a:t>
            </a:r>
            <a:endParaRPr sz="2400" b="1" dirty="0"/>
          </a:p>
          <a:p>
            <a:pPr marL="0" lvl="0" indent="0" algn="l" rtl="0">
              <a:spcBef>
                <a:spcPts val="0"/>
              </a:spcBef>
              <a:spcAft>
                <a:spcPts val="0"/>
              </a:spcAft>
              <a:buNone/>
            </a:pPr>
            <a:r>
              <a:rPr lang="en-US" sz="1800" b="1" dirty="0"/>
              <a:t>July 14 - 21, 2020 - Boulder, CO</a:t>
            </a:r>
            <a:endParaRPr sz="1800" b="1" dirty="0"/>
          </a:p>
          <a:p>
            <a:pPr marL="0" lvl="0" indent="0" algn="l" rtl="0">
              <a:lnSpc>
                <a:spcPct val="115000"/>
              </a:lnSpc>
              <a:spcBef>
                <a:spcPts val="1000"/>
              </a:spcBef>
              <a:spcAft>
                <a:spcPts val="0"/>
              </a:spcAft>
              <a:buClr>
                <a:schemeClr val="dk1"/>
              </a:buClr>
              <a:buSzPts val="1100"/>
              <a:buFont typeface="Arial"/>
              <a:buNone/>
            </a:pPr>
            <a:endParaRPr sz="1600" dirty="0">
              <a:solidFill>
                <a:srgbClr val="222222"/>
              </a:solidFill>
            </a:endParaRPr>
          </a:p>
          <a:p>
            <a:pPr marL="0" lvl="0" indent="0" algn="l" rtl="0">
              <a:lnSpc>
                <a:spcPct val="115000"/>
              </a:lnSpc>
              <a:spcBef>
                <a:spcPts val="1500"/>
              </a:spcBef>
              <a:spcAft>
                <a:spcPts val="0"/>
              </a:spcAft>
              <a:buClr>
                <a:schemeClr val="dk1"/>
              </a:buClr>
              <a:buSzPts val="1100"/>
              <a:buFont typeface="Arial"/>
              <a:buNone/>
            </a:pPr>
            <a:endParaRPr sz="1800" b="1" dirty="0"/>
          </a:p>
          <a:p>
            <a:pPr marL="0" lvl="0" indent="0" algn="l" rtl="0">
              <a:spcBef>
                <a:spcPts val="1500"/>
              </a:spcBef>
              <a:spcAft>
                <a:spcPts val="0"/>
              </a:spcAft>
              <a:buNone/>
            </a:pPr>
            <a:endParaRPr sz="1800" dirty="0"/>
          </a:p>
        </p:txBody>
      </p:sp>
      <p:sp>
        <p:nvSpPr>
          <p:cNvPr id="254" name="Google Shape;254;p27"/>
          <p:cNvSpPr txBox="1"/>
          <p:nvPr/>
        </p:nvSpPr>
        <p:spPr>
          <a:xfrm>
            <a:off x="438000" y="2125400"/>
            <a:ext cx="6669600" cy="39579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1600" dirty="0">
                <a:solidFill>
                  <a:srgbClr val="222222"/>
                </a:solidFill>
              </a:rPr>
              <a:t>The 2020 Summer School will focus on the foundations of </a:t>
            </a:r>
            <a:r>
              <a:rPr lang="en-US" sz="1600" dirty="0" err="1">
                <a:solidFill>
                  <a:srgbClr val="222222"/>
                </a:solidFill>
              </a:rPr>
              <a:t>Heliophysics</a:t>
            </a:r>
            <a:r>
              <a:rPr lang="en-US" sz="1600" dirty="0">
                <a:solidFill>
                  <a:srgbClr val="222222"/>
                </a:solidFill>
              </a:rPr>
              <a:t> with particular focus on transient energetic events such as solar flares, coronal mass ejections, and geomagnetic storms.  The lecture series will include a core set of lectures covering the fundamentals of </a:t>
            </a:r>
            <a:r>
              <a:rPr lang="en-US" sz="1600" dirty="0" err="1">
                <a:solidFill>
                  <a:srgbClr val="222222"/>
                </a:solidFill>
              </a:rPr>
              <a:t>heliophysics</a:t>
            </a:r>
            <a:r>
              <a:rPr lang="en-US" sz="1600" dirty="0">
                <a:solidFill>
                  <a:srgbClr val="222222"/>
                </a:solidFill>
              </a:rPr>
              <a:t> and lectures devoted to the physics underlying explosive events. Additional lectures will cover the impacts these events have on life and technology, how these effects might be mitigated, and how the events might be forecast.  </a:t>
            </a:r>
            <a:endParaRPr sz="1600" dirty="0">
              <a:solidFill>
                <a:srgbClr val="222222"/>
              </a:solidFill>
            </a:endParaRPr>
          </a:p>
          <a:p>
            <a:pPr marL="0" lvl="0" indent="0" algn="l" rtl="0">
              <a:lnSpc>
                <a:spcPct val="115000"/>
              </a:lnSpc>
              <a:spcBef>
                <a:spcPts val="1500"/>
              </a:spcBef>
              <a:spcAft>
                <a:spcPts val="1500"/>
              </a:spcAft>
              <a:buClr>
                <a:schemeClr val="dk1"/>
              </a:buClr>
              <a:buSzPts val="1100"/>
              <a:buFont typeface="Arial"/>
              <a:buNone/>
            </a:pPr>
            <a:r>
              <a:rPr lang="en-US" sz="1600" dirty="0">
                <a:solidFill>
                  <a:srgbClr val="222222"/>
                </a:solidFill>
              </a:rPr>
              <a:t>The lectures will be supplemented with hands-on laboratory exercises that explore the fundamentals Sun-Earth system. The aim of the summer school is to provide students with the background and understanding they need to do research and make discoveries about the interconnected </a:t>
            </a:r>
            <a:r>
              <a:rPr lang="en-US" sz="1600" dirty="0" err="1">
                <a:solidFill>
                  <a:srgbClr val="222222"/>
                </a:solidFill>
              </a:rPr>
              <a:t>Heliophysics</a:t>
            </a:r>
            <a:r>
              <a:rPr lang="en-US" sz="1600" dirty="0">
                <a:solidFill>
                  <a:srgbClr val="222222"/>
                </a:solidFill>
              </a:rPr>
              <a:t> system in their professional careers.</a:t>
            </a:r>
            <a:endParaRPr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sp>
        <p:nvSpPr>
          <p:cNvPr id="259" name="Google Shape;259;p28"/>
          <p:cNvSpPr txBox="1">
            <a:spLocks noGrp="1"/>
          </p:cNvSpPr>
          <p:nvPr>
            <p:ph type="title"/>
          </p:nvPr>
        </p:nvSpPr>
        <p:spPr>
          <a:xfrm>
            <a:off x="831850" y="3016567"/>
            <a:ext cx="10515600" cy="646331"/>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4000"/>
              <a:buFont typeface="Arial"/>
              <a:buNone/>
            </a:pPr>
            <a:r>
              <a:rPr lang="en-US" b="1"/>
              <a:t>Jack Eddy Postdoctoral Fellowship</a:t>
            </a:r>
            <a:endParaRPr/>
          </a:p>
        </p:txBody>
      </p:sp>
      <p:sp>
        <p:nvSpPr>
          <p:cNvPr id="260" name="Google Shape;260;p28"/>
          <p:cNvSpPr txBox="1">
            <a:spLocks noGrp="1"/>
          </p:cNvSpPr>
          <p:nvPr>
            <p:ph type="sldNum" idx="12"/>
          </p:nvPr>
        </p:nvSpPr>
        <p:spPr>
          <a:xfrm>
            <a:off x="9355319" y="6422339"/>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9</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1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916</TotalTime>
  <Words>2131</Words>
  <Application>Microsoft Office PowerPoint</Application>
  <PresentationFormat>Widescreen</PresentationFormat>
  <Paragraphs>267</Paragraphs>
  <Slides>25</Slides>
  <Notes>22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25</vt:i4>
      </vt:variant>
    </vt:vector>
  </HeadingPairs>
  <TitlesOfParts>
    <vt:vector size="32" baseType="lpstr">
      <vt:lpstr>Trebuchet MS</vt:lpstr>
      <vt:lpstr>Lato</vt:lpstr>
      <vt:lpstr>Lato Light</vt:lpstr>
      <vt:lpstr>Twentieth Century</vt:lpstr>
      <vt:lpstr>Calibri</vt:lpstr>
      <vt:lpstr>Arial</vt:lpstr>
      <vt:lpstr>1_Office Theme</vt:lpstr>
      <vt:lpstr>Heliophysics: Integrating Knowledge Across Disciplines</vt:lpstr>
      <vt:lpstr>History</vt:lpstr>
      <vt:lpstr>Heliophysics Summer School</vt:lpstr>
      <vt:lpstr>PowerPoint Presentation</vt:lpstr>
      <vt:lpstr>Heliophysics Summer School Deans</vt:lpstr>
      <vt:lpstr>Heliophysics Summer School Resources</vt:lpstr>
      <vt:lpstr>Heliophysics Summer School Resources</vt:lpstr>
      <vt:lpstr>2020 Heliophysics Summer School</vt:lpstr>
      <vt:lpstr>Jack Eddy Postdoctoral Fellowship</vt:lpstr>
      <vt:lpstr>Newly Appointed - 2019 Jack Eddy Fellows</vt:lpstr>
      <vt:lpstr>Jack Eddy Fellowship Alumni Survey Results </vt:lpstr>
      <vt:lpstr>Jack Eddy Fellowship Alumni Survey Results</vt:lpstr>
      <vt:lpstr>Jack Eddy Fellowship Alumni Survey</vt:lpstr>
      <vt:lpstr>Living With a Star Institutes</vt:lpstr>
      <vt:lpstr>Living With A Star Institutes</vt:lpstr>
      <vt:lpstr>Living With A Star Institutes</vt:lpstr>
      <vt:lpstr>2nd Eddy Cross Disciplinary Symposium</vt:lpstr>
      <vt:lpstr>PowerPoint Presentation</vt:lpstr>
      <vt:lpstr>2nd Eddy Cross Disciplinary Symposium</vt:lpstr>
      <vt:lpstr>NASA Frontier Development Laboratory</vt:lpstr>
      <vt:lpstr>PowerPoint Presentation</vt:lpstr>
      <vt:lpstr>FDL Related Presentations at Fall AGU 2019</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NASA Heliophysics Education Programs</dc:title>
  <dc:creator>Guhathakurta, Madhulika (HQ-DJ000)</dc:creator>
  <cp:lastModifiedBy>Guhathakurta, Madhulika (HQ-DJ000)</cp:lastModifiedBy>
  <cp:revision>27</cp:revision>
  <dcterms:modified xsi:type="dcterms:W3CDTF">2019-12-09T01:10:33Z</dcterms:modified>
</cp:coreProperties>
</file>